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57" r:id="rId2"/>
    <p:sldId id="270" r:id="rId3"/>
    <p:sldId id="367" r:id="rId4"/>
    <p:sldId id="369" r:id="rId5"/>
    <p:sldId id="372" r:id="rId6"/>
    <p:sldId id="370" r:id="rId7"/>
    <p:sldId id="393" r:id="rId8"/>
    <p:sldId id="384" r:id="rId9"/>
    <p:sldId id="386" r:id="rId10"/>
    <p:sldId id="388" r:id="rId11"/>
    <p:sldId id="389" r:id="rId12"/>
    <p:sldId id="392" r:id="rId13"/>
    <p:sldId id="390" r:id="rId14"/>
    <p:sldId id="391" r:id="rId15"/>
    <p:sldId id="351" r:id="rId16"/>
    <p:sldId id="282" r:id="rId17"/>
    <p:sldId id="382" r:id="rId18"/>
    <p:sldId id="289" r:id="rId19"/>
    <p:sldId id="355" r:id="rId20"/>
    <p:sldId id="356" r:id="rId21"/>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81" autoAdjust="0"/>
    <p:restoredTop sz="88201" autoAdjust="0"/>
  </p:normalViewPr>
  <p:slideViewPr>
    <p:cSldViewPr>
      <p:cViewPr varScale="1">
        <p:scale>
          <a:sx n="100" d="100"/>
          <a:sy n="100" d="100"/>
        </p:scale>
        <p:origin x="-486" y="-102"/>
      </p:cViewPr>
      <p:guideLst>
        <p:guide orient="horz" pos="2160"/>
        <p:guide pos="2880"/>
      </p:guideLst>
    </p:cSldViewPr>
  </p:slideViewPr>
  <p:outlineViewPr>
    <p:cViewPr>
      <p:scale>
        <a:sx n="33" d="100"/>
        <a:sy n="33" d="100"/>
      </p:scale>
      <p:origin x="54" y="56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47E47F6-C654-4979-8FD9-7724A2BA016F}" type="datetimeFigureOut">
              <a:rPr lang="fr-FR"/>
              <a:pPr>
                <a:defRPr/>
              </a:pPr>
              <a:t>11/12/2017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DCC35853-3694-4C73-B89B-C21402E000F2}"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r>
              <a:rPr lang="fr-FR" smtClean="0"/>
              <a:t>Prendre photos portes ouvertes, main de J Claude securité</a:t>
            </a:r>
          </a:p>
        </p:txBody>
      </p:sp>
      <p:sp>
        <p:nvSpPr>
          <p:cNvPr id="4" name="Espace réservé du numéro de diapositive 3"/>
          <p:cNvSpPr>
            <a:spLocks noGrp="1"/>
          </p:cNvSpPr>
          <p:nvPr>
            <p:ph type="sldNum" sz="quarter" idx="5"/>
          </p:nvPr>
        </p:nvSpPr>
        <p:spPr/>
        <p:txBody>
          <a:bodyPr/>
          <a:lstStyle/>
          <a:p>
            <a:pPr>
              <a:defRPr/>
            </a:pPr>
            <a:fld id="{3716E53D-56B0-46FA-9EB7-A0BDF4A720ED}" type="slidenum">
              <a:rPr lang="fr-FR" smtClean="0"/>
              <a:pPr>
                <a:defRPr/>
              </a:pPr>
              <a:t>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6810723C-1E0A-4B29-AB3C-12D2BF7490DB}" type="datetimeFigureOut">
              <a:rPr lang="fr-FR"/>
              <a:pPr>
                <a:defRPr/>
              </a:pPr>
              <a:t>11/12/2017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70F8E48-BD2F-423F-B0A9-25CCF7E5401F}"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16039ED-87D2-4B35-AF89-D5FF7A500CAD}" type="datetimeFigureOut">
              <a:rPr lang="fr-FR"/>
              <a:pPr>
                <a:defRPr/>
              </a:pPr>
              <a:t>11/12/2017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61ACA17-DBEB-452F-AA83-0DEADC57499B}"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9265A4C-4CC4-450B-B08E-453B03D09F32}" type="datetimeFigureOut">
              <a:rPr lang="fr-FR"/>
              <a:pPr>
                <a:defRPr/>
              </a:pPr>
              <a:t>11/12/2017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DE61554-FC4C-4406-B88C-858BA03C2976}"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F402DF4F-88DE-4F59-B189-D855C438D09B}" type="datetimeFigureOut">
              <a:rPr lang="fr-FR"/>
              <a:pPr>
                <a:defRPr/>
              </a:pPr>
              <a:t>11/12/2017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E796629-37CE-4BDB-9F7E-47DA3DC5009F}"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821FAEB0-BDC1-406D-9D16-67BF725D6B51}" type="datetimeFigureOut">
              <a:rPr lang="fr-FR"/>
              <a:pPr>
                <a:defRPr/>
              </a:pPr>
              <a:t>11/12/2017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028C1E0-16CE-4B5D-90B1-0447E88EFB23}"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F394EF06-7D92-42EA-A127-DD54259C503C}" type="datetimeFigureOut">
              <a:rPr lang="fr-FR"/>
              <a:pPr>
                <a:defRPr/>
              </a:pPr>
              <a:t>11/12/2017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EB08B7F-DA56-4AA6-9F58-7990891BEF1E}"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B6CFBAF1-7C00-4164-847A-EFF06BF45A17}" type="datetimeFigureOut">
              <a:rPr lang="fr-FR"/>
              <a:pPr>
                <a:defRPr/>
              </a:pPr>
              <a:t>11/12/2017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A286CBA3-1196-4B07-913A-68C755C8D6A0}"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A14EE4BB-F5B7-4264-93AD-F28C5A549AC4}" type="datetimeFigureOut">
              <a:rPr lang="fr-FR"/>
              <a:pPr>
                <a:defRPr/>
              </a:pPr>
              <a:t>11/12/2017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D183882-C292-456F-B382-802A39D216F3}"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9CA47D84-B871-4640-8FC0-FD19EA341EEA}" type="datetimeFigureOut">
              <a:rPr lang="fr-FR"/>
              <a:pPr>
                <a:defRPr/>
              </a:pPr>
              <a:t>11/12/2017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817CDF61-0CB2-4023-9814-8CD95A65ED4B}"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4CE86E06-BE73-4B2B-AE15-FFF57E4D0FA1}" type="datetimeFigureOut">
              <a:rPr lang="fr-FR"/>
              <a:pPr>
                <a:defRPr/>
              </a:pPr>
              <a:t>11/12/2017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A47D553-FCCE-4222-81D3-72A14F441BA0}"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703FB3FC-DE6C-49D5-8613-66E86F319EE6}" type="datetimeFigureOut">
              <a:rPr lang="fr-FR"/>
              <a:pPr>
                <a:defRPr/>
              </a:pPr>
              <a:t>11/12/2017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0A0048D-75AE-4EDD-AD48-553A49D6AC0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6CCAE5B-5AAE-4FD4-8241-96FA40FE7084}" type="datetimeFigureOut">
              <a:rPr lang="fr-FR"/>
              <a:pPr>
                <a:defRPr/>
              </a:pPr>
              <a:t>11/12/2017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AB5F7A6-6428-438A-A33E-D739EEDAF3D1}"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5.jpe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legifrance.gouv.fr/affichTexte.do?cidTexte=JORFTEXT000033293745&amp;idJO=JORFCONT00003329374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C:\Users\bureaubis\Pictures\Image1.png"/>
          <p:cNvPicPr>
            <a:picLocks noChangeAspect="1" noChangeArrowheads="1"/>
          </p:cNvPicPr>
          <p:nvPr/>
        </p:nvPicPr>
        <p:blipFill>
          <a:blip r:embed="rId2"/>
          <a:srcRect b="6473"/>
          <a:stretch>
            <a:fillRect/>
          </a:stretch>
        </p:blipFill>
        <p:spPr bwMode="auto">
          <a:xfrm>
            <a:off x="196850" y="357188"/>
            <a:ext cx="8947150" cy="5857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285720" y="1357298"/>
            <a:ext cx="8401080" cy="4768865"/>
          </a:xfrm>
        </p:spPr>
        <p:txBody>
          <a:bodyPr/>
          <a:lstStyle/>
          <a:p>
            <a:r>
              <a:rPr lang="fr-FR" sz="1200" dirty="0" smtClean="0"/>
              <a:t>27 mars: participation à « </a:t>
            </a:r>
            <a:r>
              <a:rPr lang="fr-FR" sz="1200" dirty="0" err="1" smtClean="0"/>
              <a:t>Jogg</a:t>
            </a:r>
            <a:r>
              <a:rPr lang="fr-FR" sz="1200" dirty="0" smtClean="0"/>
              <a:t> En Ville »  </a:t>
            </a:r>
          </a:p>
          <a:p>
            <a:pPr>
              <a:buNone/>
            </a:pPr>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pPr>
              <a:buNone/>
            </a:pPr>
            <a:endParaRPr lang="fr-FR" sz="1200" dirty="0" smtClean="0"/>
          </a:p>
          <a:p>
            <a:endParaRPr lang="fr-FR" sz="1200" dirty="0" smtClean="0"/>
          </a:p>
          <a:p>
            <a:r>
              <a:rPr lang="fr-FR" sz="1200" dirty="0" smtClean="0"/>
              <a:t>20 mai compétition EasyGlider: </a:t>
            </a:r>
          </a:p>
          <a:p>
            <a:pPr>
              <a:buNone/>
            </a:pPr>
            <a:r>
              <a:rPr lang="fr-FR" sz="1200" dirty="0" smtClean="0"/>
              <a:t>	   résultats page suivante</a:t>
            </a:r>
          </a:p>
          <a:p>
            <a:endParaRPr lang="fr-FR" sz="1200" dirty="0" smtClean="0"/>
          </a:p>
          <a:p>
            <a:pPr>
              <a:buNone/>
            </a:pPr>
            <a:r>
              <a:rPr lang="fr-FR" sz="1200" dirty="0" smtClean="0"/>
              <a:t>	Organisée à la demande de Norbert Cecillon</a:t>
            </a:r>
          </a:p>
          <a:p>
            <a:pPr>
              <a:buNone/>
            </a:pPr>
            <a:r>
              <a:rPr lang="fr-FR" sz="1200" dirty="0" smtClean="0"/>
              <a:t>	dont ce sera malheureusement le dernier vol</a:t>
            </a:r>
          </a:p>
          <a:p>
            <a:pPr>
              <a:buNone/>
            </a:pPr>
            <a:r>
              <a:rPr lang="fr-FR" sz="1200" dirty="0" smtClean="0"/>
              <a:t>	Norbert nous quittera définitivement le 5-09-2017</a:t>
            </a:r>
          </a:p>
          <a:p>
            <a:endParaRPr lang="fr-FR" sz="1200" dirty="0" smtClean="0"/>
          </a:p>
          <a:p>
            <a:endParaRPr lang="fr-FR" sz="1200" dirty="0" smtClean="0"/>
          </a:p>
          <a:p>
            <a:endParaRPr lang="fr-FR" sz="1200" dirty="0" smtClean="0"/>
          </a:p>
          <a:p>
            <a:endParaRPr lang="fr-FR" sz="1200" dirty="0" smtClean="0"/>
          </a:p>
        </p:txBody>
      </p:sp>
      <p:sp>
        <p:nvSpPr>
          <p:cNvPr id="9219" name="Titre 1"/>
          <p:cNvSpPr>
            <a:spLocks noGrp="1"/>
          </p:cNvSpPr>
          <p:nvPr>
            <p:ph type="title"/>
          </p:nvPr>
        </p:nvSpPr>
        <p:spPr>
          <a:xfrm>
            <a:off x="3643306" y="274638"/>
            <a:ext cx="4071944" cy="511175"/>
          </a:xfrm>
          <a:ln>
            <a:solidFill>
              <a:schemeClr val="tx1"/>
            </a:solidFill>
          </a:ln>
        </p:spPr>
        <p:txBody>
          <a:bodyPr/>
          <a:lstStyle/>
          <a:p>
            <a:r>
              <a:rPr lang="fr-FR" sz="2400" b="1" dirty="0" smtClean="0"/>
              <a:t>Rappel d’événements 2017</a:t>
            </a:r>
          </a:p>
        </p:txBody>
      </p:sp>
      <p:pic>
        <p:nvPicPr>
          <p:cNvPr id="9221" name="Picture 5" descr="IMG_7417.JPG"/>
          <p:cNvPicPr>
            <a:picLocks noChangeAspect="1" noChangeArrowheads="1"/>
          </p:cNvPicPr>
          <p:nvPr/>
        </p:nvPicPr>
        <p:blipFill>
          <a:blip r:embed="rId2" cstate="print"/>
          <a:srcRect/>
          <a:stretch>
            <a:fillRect/>
          </a:stretch>
        </p:blipFill>
        <p:spPr bwMode="auto">
          <a:xfrm>
            <a:off x="3643306" y="857232"/>
            <a:ext cx="2570964" cy="1714512"/>
          </a:xfrm>
          <a:prstGeom prst="rect">
            <a:avLst/>
          </a:prstGeom>
          <a:noFill/>
        </p:spPr>
      </p:pic>
      <p:pic>
        <p:nvPicPr>
          <p:cNvPr id="9223" name="Picture 7" descr="IMG_7467.JPG"/>
          <p:cNvPicPr>
            <a:picLocks noChangeAspect="1" noChangeArrowheads="1"/>
          </p:cNvPicPr>
          <p:nvPr/>
        </p:nvPicPr>
        <p:blipFill>
          <a:blip r:embed="rId3"/>
          <a:srcRect l="24844" t="31115" r="34375" b="21790"/>
          <a:stretch>
            <a:fillRect/>
          </a:stretch>
        </p:blipFill>
        <p:spPr bwMode="auto">
          <a:xfrm>
            <a:off x="6286512" y="857232"/>
            <a:ext cx="2226318" cy="1714512"/>
          </a:xfrm>
          <a:prstGeom prst="rect">
            <a:avLst/>
          </a:prstGeom>
          <a:noFill/>
        </p:spPr>
      </p:pic>
      <p:pic>
        <p:nvPicPr>
          <p:cNvPr id="9227" name="Picture 11" descr="http://www.aerodecines.fr/wp-content/uploads/2017/09/Norbert.png"/>
          <p:cNvPicPr>
            <a:picLocks noChangeAspect="1" noChangeArrowheads="1"/>
          </p:cNvPicPr>
          <p:nvPr/>
        </p:nvPicPr>
        <p:blipFill>
          <a:blip r:embed="rId4" cstate="print"/>
          <a:srcRect/>
          <a:stretch>
            <a:fillRect/>
          </a:stretch>
        </p:blipFill>
        <p:spPr bwMode="auto">
          <a:xfrm>
            <a:off x="3929058" y="2500306"/>
            <a:ext cx="2428892" cy="2823587"/>
          </a:xfrm>
          <a:prstGeom prst="rect">
            <a:avLst/>
          </a:prstGeom>
          <a:noFill/>
        </p:spPr>
      </p:pic>
      <p:pic>
        <p:nvPicPr>
          <p:cNvPr id="9229" name="Picture 13" descr="http://www.aerodecines.fr/wp-content/uploads/2017/09/15419592_114388852387173_8187412402011440705_o-e1504732748551.jpg"/>
          <p:cNvPicPr>
            <a:picLocks noChangeAspect="1" noChangeArrowheads="1"/>
          </p:cNvPicPr>
          <p:nvPr/>
        </p:nvPicPr>
        <p:blipFill>
          <a:blip r:embed="rId5"/>
          <a:srcRect l="13125" r="20312" b="16666"/>
          <a:stretch>
            <a:fillRect/>
          </a:stretch>
        </p:blipFill>
        <p:spPr bwMode="auto">
          <a:xfrm>
            <a:off x="6286512" y="4286256"/>
            <a:ext cx="2716073" cy="1912727"/>
          </a:xfrm>
          <a:prstGeom prst="rect">
            <a:avLst/>
          </a:prstGeom>
          <a:noFill/>
        </p:spPr>
      </p:pic>
      <p:pic>
        <p:nvPicPr>
          <p:cNvPr id="8" name="Picture 1" descr="aeroleologo"/>
          <p:cNvPicPr>
            <a:picLocks noChangeAspect="1" noChangeArrowheads="1"/>
          </p:cNvPicPr>
          <p:nvPr/>
        </p:nvPicPr>
        <p:blipFill>
          <a:blip r:embed="rId6" cstate="print"/>
          <a:srcRect/>
          <a:stretch>
            <a:fillRect/>
          </a:stretch>
        </p:blipFill>
        <p:spPr bwMode="auto">
          <a:xfrm>
            <a:off x="0" y="0"/>
            <a:ext cx="1500166" cy="88838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nvGraphicFramePr>
        <p:xfrm>
          <a:off x="571472" y="3071815"/>
          <a:ext cx="7929619" cy="3357580"/>
        </p:xfrm>
        <a:graphic>
          <a:graphicData uri="http://schemas.openxmlformats.org/drawingml/2006/table">
            <a:tbl>
              <a:tblPr/>
              <a:tblGrid>
                <a:gridCol w="1620802"/>
                <a:gridCol w="1230989"/>
                <a:gridCol w="3062084"/>
                <a:gridCol w="600106"/>
                <a:gridCol w="779626"/>
                <a:gridCol w="636012"/>
              </a:tblGrid>
              <a:tr h="1013248">
                <a:tc>
                  <a:txBody>
                    <a:bodyPr/>
                    <a:lstStyle/>
                    <a:p>
                      <a:pPr algn="ctr" fontAlgn="ctr"/>
                      <a:r>
                        <a:rPr lang="fr-FR" sz="800" b="1" i="0" u="none" strike="noStrike" dirty="0">
                          <a:solidFill>
                            <a:srgbClr val="000000"/>
                          </a:solidFill>
                          <a:latin typeface="Calibri"/>
                        </a:rPr>
                        <a:t>Nom</a:t>
                      </a:r>
                    </a:p>
                  </a:txBody>
                  <a:tcPr marL="7157" marR="7157" marT="7157" marB="0" vert="vert270" anchor="ctr">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Calibri"/>
                        </a:rPr>
                        <a:t>Prénom</a:t>
                      </a:r>
                    </a:p>
                  </a:txBody>
                  <a:tcPr marL="7157" marR="7157" marT="715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1400" b="1" i="0" u="none" strike="noStrike" dirty="0">
                          <a:solidFill>
                            <a:srgbClr val="000000"/>
                          </a:solidFill>
                          <a:latin typeface="Arial Narrow"/>
                        </a:rPr>
                        <a:t>COMPETITION EASYGLIDER</a:t>
                      </a:r>
                    </a:p>
                  </a:txBody>
                  <a:tcPr marL="7157" marR="7157" marT="71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Calibri"/>
                        </a:rPr>
                        <a:t>Meilleur score</a:t>
                      </a:r>
                    </a:p>
                  </a:txBody>
                  <a:tcPr marL="7157" marR="7157" marT="7157"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Calibri"/>
                        </a:rPr>
                        <a:t>Ordre de passage tiré au sort</a:t>
                      </a:r>
                    </a:p>
                  </a:txBody>
                  <a:tcPr marL="7157" marR="7157" marT="715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Calibri"/>
                        </a:rPr>
                        <a:t>Classement</a:t>
                      </a:r>
                    </a:p>
                  </a:txBody>
                  <a:tcPr marL="7157" marR="7157" marT="7157"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dirty="0">
                          <a:solidFill>
                            <a:srgbClr val="000000"/>
                          </a:solidFill>
                          <a:latin typeface="Calibri"/>
                        </a:rPr>
                        <a:t>LOZANO</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Michel</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47,2</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5</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5</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FEBVRE</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Pascal</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72,3</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4</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1</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95361">
                <a:tc>
                  <a:txBody>
                    <a:bodyPr/>
                    <a:lstStyle/>
                    <a:p>
                      <a:pPr algn="l" fontAlgn="b"/>
                      <a:r>
                        <a:rPr lang="fr-FR" sz="800" b="0" i="0" u="none" strike="noStrike">
                          <a:solidFill>
                            <a:srgbClr val="000000"/>
                          </a:solidFill>
                          <a:latin typeface="Calibri"/>
                        </a:rPr>
                        <a:t>GIRARDIN</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Jean Claude</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41,9</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6</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7</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VEYSSIERE</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Gérard</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44,9</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7</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6</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PARMENTIER</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Lionel</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0</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2</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11ex</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BOYAT</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Dominique</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0</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11</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11ex</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CECILLON</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Norbert</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8,6</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8</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10</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MINIOU</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Loïc</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49,8</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1</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4</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OUIRYEMMI</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Maher</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51,6</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3</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3</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MINIOU</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Christian</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56,1</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10</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2</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CHICHOZ</a:t>
                      </a:r>
                    </a:p>
                  </a:txBody>
                  <a:tcPr marL="7157" marR="7157" marT="7157"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Alexander</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Club 0172 Leo Lagrange Decines</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10</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12</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9</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5361">
                <a:tc>
                  <a:txBody>
                    <a:bodyPr/>
                    <a:lstStyle/>
                    <a:p>
                      <a:pPr algn="l" fontAlgn="b"/>
                      <a:r>
                        <a:rPr lang="fr-FR" sz="800" b="0" i="0" u="none" strike="noStrike">
                          <a:solidFill>
                            <a:srgbClr val="000000"/>
                          </a:solidFill>
                          <a:latin typeface="Calibri"/>
                        </a:rPr>
                        <a:t>GARNIER</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Alexandre</a:t>
                      </a:r>
                    </a:p>
                  </a:txBody>
                  <a:tcPr marL="7157" marR="7157" marT="715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800" b="0" i="0" u="none" strike="noStrike">
                          <a:solidFill>
                            <a:srgbClr val="000000"/>
                          </a:solidFill>
                          <a:latin typeface="Calibri"/>
                        </a:rPr>
                        <a:t>Jet Modélisme</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800" b="0" i="0" u="none" strike="noStrike">
                          <a:solidFill>
                            <a:srgbClr val="000000"/>
                          </a:solidFill>
                          <a:latin typeface="Calibri"/>
                        </a:rPr>
                        <a:t>31,3</a:t>
                      </a:r>
                    </a:p>
                  </a:txBody>
                  <a:tcPr marL="7157" marR="7157" marT="715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a:solidFill>
                            <a:srgbClr val="000000"/>
                          </a:solidFill>
                          <a:latin typeface="Calibri"/>
                        </a:rPr>
                        <a:t>9</a:t>
                      </a:r>
                    </a:p>
                  </a:txBody>
                  <a:tcPr marL="7157" marR="7157" marT="7157"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FR" sz="800" b="0" i="0" u="none" strike="noStrike" dirty="0">
                          <a:solidFill>
                            <a:srgbClr val="000000"/>
                          </a:solidFill>
                          <a:latin typeface="Calibri"/>
                        </a:rPr>
                        <a:t>8</a:t>
                      </a:r>
                    </a:p>
                  </a:txBody>
                  <a:tcPr marL="7157" marR="7157" marT="7157"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500034" y="3071810"/>
            <a:ext cx="8072437" cy="34290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10244" name="Picture 2" descr="\\DISQUE-RESEAU\Volume_1\-GVPERSO\Aviation-Modelisme\aero Leo lagrange\Rencontres\Easyglider compétition\photos\BESTOFF\IMG_7955 petite.jpg"/>
          <p:cNvPicPr>
            <a:picLocks noChangeAspect="1" noChangeArrowheads="1"/>
          </p:cNvPicPr>
          <p:nvPr/>
        </p:nvPicPr>
        <p:blipFill>
          <a:blip r:embed="rId2"/>
          <a:srcRect l="20857"/>
          <a:stretch>
            <a:fillRect/>
          </a:stretch>
        </p:blipFill>
        <p:spPr bwMode="auto">
          <a:xfrm>
            <a:off x="428625" y="1111246"/>
            <a:ext cx="2071688" cy="1746250"/>
          </a:xfrm>
          <a:prstGeom prst="rect">
            <a:avLst/>
          </a:prstGeom>
          <a:noFill/>
          <a:ln w="9525">
            <a:noFill/>
            <a:miter lim="800000"/>
            <a:headEnd/>
            <a:tailEnd/>
          </a:ln>
        </p:spPr>
      </p:pic>
      <p:pic>
        <p:nvPicPr>
          <p:cNvPr id="10245" name="Picture 4" descr="\\DISQUE-RESEAU\Volume_1\-GVPERSO\Aviation-Modelisme\aero Leo lagrange\Rencontres\Easyglider compétition\photos\BESTOFF\IMG_7935 petite.jpg"/>
          <p:cNvPicPr>
            <a:picLocks noChangeAspect="1" noChangeArrowheads="1"/>
          </p:cNvPicPr>
          <p:nvPr/>
        </p:nvPicPr>
        <p:blipFill>
          <a:blip r:embed="rId3"/>
          <a:srcRect l="19667" t="23125" r="29707" b="6563"/>
          <a:stretch>
            <a:fillRect/>
          </a:stretch>
        </p:blipFill>
        <p:spPr bwMode="auto">
          <a:xfrm>
            <a:off x="2571750" y="1071558"/>
            <a:ext cx="1928813" cy="1785938"/>
          </a:xfrm>
          <a:prstGeom prst="rect">
            <a:avLst/>
          </a:prstGeom>
          <a:noFill/>
          <a:ln w="9525">
            <a:noFill/>
            <a:miter lim="800000"/>
            <a:headEnd/>
            <a:tailEnd/>
          </a:ln>
        </p:spPr>
      </p:pic>
      <p:pic>
        <p:nvPicPr>
          <p:cNvPr id="10246" name="Picture 5" descr="\\DISQUE-RESEAU\Volume_1\-GVPERSO\Aviation-Modelisme\aero Leo lagrange\Rencontres\Easyglider compétition\photos\BESTOFF\DSC01204 petite.jpg"/>
          <p:cNvPicPr>
            <a:picLocks noChangeAspect="1" noChangeArrowheads="1"/>
          </p:cNvPicPr>
          <p:nvPr/>
        </p:nvPicPr>
        <p:blipFill>
          <a:blip r:embed="rId4"/>
          <a:srcRect/>
          <a:stretch>
            <a:fillRect/>
          </a:stretch>
        </p:blipFill>
        <p:spPr bwMode="auto">
          <a:xfrm>
            <a:off x="4572000" y="1071558"/>
            <a:ext cx="2374900" cy="1785938"/>
          </a:xfrm>
          <a:prstGeom prst="rect">
            <a:avLst/>
          </a:prstGeom>
          <a:noFill/>
          <a:ln w="9525">
            <a:noFill/>
            <a:miter lim="800000"/>
            <a:headEnd/>
            <a:tailEnd/>
          </a:ln>
        </p:spPr>
      </p:pic>
      <p:pic>
        <p:nvPicPr>
          <p:cNvPr id="10247" name="Picture 7" descr="\\DISQUE-RESEAU\Volume_1\-GVPERSO\Aviation-Modelisme\aero Leo lagrange\Rencontres\Easyglider compétition\photos\BESTOFF\DSC01188 petite.jpg"/>
          <p:cNvPicPr>
            <a:picLocks noChangeAspect="1" noChangeArrowheads="1"/>
          </p:cNvPicPr>
          <p:nvPr/>
        </p:nvPicPr>
        <p:blipFill>
          <a:blip r:embed="rId5"/>
          <a:srcRect l="2480" r="23138"/>
          <a:stretch>
            <a:fillRect/>
          </a:stretch>
        </p:blipFill>
        <p:spPr bwMode="auto">
          <a:xfrm>
            <a:off x="7000875" y="1057271"/>
            <a:ext cx="1785938" cy="1800225"/>
          </a:xfrm>
          <a:prstGeom prst="rect">
            <a:avLst/>
          </a:prstGeom>
          <a:noFill/>
          <a:ln w="9525">
            <a:noFill/>
            <a:miter lim="800000"/>
            <a:headEnd/>
            <a:tailEnd/>
          </a:ln>
        </p:spPr>
      </p:pic>
      <p:sp>
        <p:nvSpPr>
          <p:cNvPr id="8" name="Titre 1"/>
          <p:cNvSpPr>
            <a:spLocks noGrp="1"/>
          </p:cNvSpPr>
          <p:nvPr>
            <p:ph type="title"/>
          </p:nvPr>
        </p:nvSpPr>
        <p:spPr>
          <a:xfrm>
            <a:off x="3786182" y="214290"/>
            <a:ext cx="4071944" cy="511175"/>
          </a:xfrm>
          <a:ln>
            <a:solidFill>
              <a:schemeClr val="tx1"/>
            </a:solidFill>
          </a:ln>
        </p:spPr>
        <p:txBody>
          <a:bodyPr/>
          <a:lstStyle/>
          <a:p>
            <a:r>
              <a:rPr lang="fr-FR" sz="2400" b="1" dirty="0" smtClean="0"/>
              <a:t>Rappel d’événements 2017</a:t>
            </a:r>
          </a:p>
        </p:txBody>
      </p:sp>
      <p:pic>
        <p:nvPicPr>
          <p:cNvPr id="9" name="Picture 1" descr="aeroleologo"/>
          <p:cNvPicPr>
            <a:picLocks noChangeAspect="1" noChangeArrowheads="1"/>
          </p:cNvPicPr>
          <p:nvPr/>
        </p:nvPicPr>
        <p:blipFill>
          <a:blip r:embed="rId6" cstate="print"/>
          <a:srcRect/>
          <a:stretch>
            <a:fillRect/>
          </a:stretch>
        </p:blipFill>
        <p:spPr bwMode="auto">
          <a:xfrm>
            <a:off x="0" y="0"/>
            <a:ext cx="1500166" cy="88838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034" y="928670"/>
            <a:ext cx="3500462" cy="369332"/>
          </a:xfrm>
          <a:prstGeom prst="rect">
            <a:avLst/>
          </a:prstGeom>
          <a:ln>
            <a:solidFill>
              <a:schemeClr val="tx1"/>
            </a:solidFill>
          </a:ln>
        </p:spPr>
        <p:txBody>
          <a:bodyPr wrap="square">
            <a:spAutoFit/>
          </a:bodyPr>
          <a:lstStyle/>
          <a:p>
            <a:pPr algn="ctr"/>
            <a:r>
              <a:rPr lang="fr-FR" b="1" dirty="0" smtClean="0"/>
              <a:t>21 mai: 4</a:t>
            </a:r>
            <a:r>
              <a:rPr lang="fr-FR" b="1" baseline="30000" dirty="0" smtClean="0"/>
              <a:t>ième</a:t>
            </a:r>
            <a:r>
              <a:rPr lang="fr-FR" b="1" dirty="0" smtClean="0"/>
              <a:t> coupe FUNCUB</a:t>
            </a:r>
          </a:p>
        </p:txBody>
      </p:sp>
      <p:sp>
        <p:nvSpPr>
          <p:cNvPr id="5" name="Titre 1"/>
          <p:cNvSpPr>
            <a:spLocks noGrp="1"/>
          </p:cNvSpPr>
          <p:nvPr>
            <p:ph type="title"/>
          </p:nvPr>
        </p:nvSpPr>
        <p:spPr>
          <a:xfrm>
            <a:off x="357158" y="142852"/>
            <a:ext cx="4071944" cy="511175"/>
          </a:xfrm>
          <a:ln>
            <a:solidFill>
              <a:schemeClr val="tx1"/>
            </a:solidFill>
          </a:ln>
        </p:spPr>
        <p:txBody>
          <a:bodyPr/>
          <a:lstStyle/>
          <a:p>
            <a:r>
              <a:rPr lang="fr-FR" sz="2400" b="1" dirty="0" smtClean="0"/>
              <a:t>Rappel d’événements 2017</a:t>
            </a:r>
          </a:p>
        </p:txBody>
      </p:sp>
      <p:graphicFrame>
        <p:nvGraphicFramePr>
          <p:cNvPr id="7" name="Tableau 6"/>
          <p:cNvGraphicFramePr>
            <a:graphicFrameLocks noGrp="1"/>
          </p:cNvGraphicFramePr>
          <p:nvPr/>
        </p:nvGraphicFramePr>
        <p:xfrm>
          <a:off x="6643702" y="285728"/>
          <a:ext cx="2357454" cy="3143280"/>
        </p:xfrm>
        <a:graphic>
          <a:graphicData uri="http://schemas.openxmlformats.org/drawingml/2006/table">
            <a:tbl>
              <a:tblPr firstRow="1" bandRow="1">
                <a:tableStyleId>{5C22544A-7EE6-4342-B048-85BDC9FD1C3A}</a:tableStyleId>
              </a:tblPr>
              <a:tblGrid>
                <a:gridCol w="1785950"/>
                <a:gridCol w="571504"/>
              </a:tblGrid>
              <a:tr h="196455">
                <a:tc>
                  <a:txBody>
                    <a:bodyPr/>
                    <a:lstStyle/>
                    <a:p>
                      <a:pPr algn="ctr" fontAlgn="b"/>
                      <a:r>
                        <a:rPr lang="fr-FR" sz="1200" b="0" i="0" u="none" strike="noStrike" dirty="0">
                          <a:solidFill>
                            <a:srgbClr val="000000"/>
                          </a:solidFill>
                          <a:latin typeface="Calibri"/>
                        </a:rPr>
                        <a:t>MINIOU Loïc</a:t>
                      </a:r>
                    </a:p>
                  </a:txBody>
                  <a:tcPr marL="0" marR="0" marT="0" marB="0" anchor="b"/>
                </a:tc>
                <a:tc>
                  <a:txBody>
                    <a:bodyPr/>
                    <a:lstStyle/>
                    <a:p>
                      <a:pPr algn="r" fontAlgn="b"/>
                      <a:r>
                        <a:rPr lang="fr-FR" sz="1200" b="1" i="0" u="none" strike="noStrike" dirty="0">
                          <a:solidFill>
                            <a:srgbClr val="000000"/>
                          </a:solidFill>
                          <a:latin typeface="Calibri"/>
                        </a:rPr>
                        <a:t>210</a:t>
                      </a:r>
                    </a:p>
                  </a:txBody>
                  <a:tcPr marL="0" marR="0" marT="0" marB="0" anchor="b"/>
                </a:tc>
              </a:tr>
              <a:tr h="196455">
                <a:tc>
                  <a:txBody>
                    <a:bodyPr/>
                    <a:lstStyle/>
                    <a:p>
                      <a:pPr algn="ctr" fontAlgn="b"/>
                      <a:r>
                        <a:rPr lang="fr-FR" sz="1200" b="0" i="0" u="none" strike="noStrike" dirty="0">
                          <a:solidFill>
                            <a:srgbClr val="000000"/>
                          </a:solidFill>
                          <a:latin typeface="Calibri"/>
                        </a:rPr>
                        <a:t>SOULERIN Théo</a:t>
                      </a:r>
                    </a:p>
                  </a:txBody>
                  <a:tcPr marL="0" marR="0" marT="0" marB="0" anchor="b"/>
                </a:tc>
                <a:tc>
                  <a:txBody>
                    <a:bodyPr/>
                    <a:lstStyle/>
                    <a:p>
                      <a:pPr algn="r" fontAlgn="b"/>
                      <a:r>
                        <a:rPr lang="fr-FR" sz="1200" b="1" i="0" u="none" strike="noStrike">
                          <a:solidFill>
                            <a:srgbClr val="000000"/>
                          </a:solidFill>
                          <a:latin typeface="Calibri"/>
                        </a:rPr>
                        <a:t>176</a:t>
                      </a:r>
                    </a:p>
                  </a:txBody>
                  <a:tcPr marL="0" marR="0" marT="0" marB="0" anchor="b"/>
                </a:tc>
              </a:tr>
              <a:tr h="196455">
                <a:tc>
                  <a:txBody>
                    <a:bodyPr/>
                    <a:lstStyle/>
                    <a:p>
                      <a:pPr algn="ctr" fontAlgn="b"/>
                      <a:r>
                        <a:rPr lang="fr-FR" sz="1200" b="0" i="0" u="none" strike="noStrike" dirty="0">
                          <a:solidFill>
                            <a:srgbClr val="000000"/>
                          </a:solidFill>
                          <a:latin typeface="Calibri"/>
                        </a:rPr>
                        <a:t>MONGIRAUD Marc</a:t>
                      </a:r>
                    </a:p>
                  </a:txBody>
                  <a:tcPr marL="0" marR="0" marT="0" marB="0" anchor="b"/>
                </a:tc>
                <a:tc>
                  <a:txBody>
                    <a:bodyPr/>
                    <a:lstStyle/>
                    <a:p>
                      <a:pPr algn="r" fontAlgn="b"/>
                      <a:r>
                        <a:rPr lang="fr-FR" sz="1200" b="1" i="0" u="none" strike="noStrike">
                          <a:solidFill>
                            <a:srgbClr val="000000"/>
                          </a:solidFill>
                          <a:latin typeface="Calibri"/>
                        </a:rPr>
                        <a:t>148</a:t>
                      </a:r>
                    </a:p>
                  </a:txBody>
                  <a:tcPr marL="0" marR="0" marT="0" marB="0" anchor="b"/>
                </a:tc>
              </a:tr>
              <a:tr h="196455">
                <a:tc>
                  <a:txBody>
                    <a:bodyPr/>
                    <a:lstStyle/>
                    <a:p>
                      <a:pPr algn="ctr" fontAlgn="b"/>
                      <a:r>
                        <a:rPr lang="fr-FR" sz="1200" b="0" i="0" u="none" strike="noStrike" dirty="0">
                          <a:solidFill>
                            <a:srgbClr val="000000"/>
                          </a:solidFill>
                          <a:latin typeface="Calibri"/>
                        </a:rPr>
                        <a:t>VEYSSIERE Gérard</a:t>
                      </a:r>
                    </a:p>
                  </a:txBody>
                  <a:tcPr marL="0" marR="0" marT="0" marB="0" anchor="b"/>
                </a:tc>
                <a:tc>
                  <a:txBody>
                    <a:bodyPr/>
                    <a:lstStyle/>
                    <a:p>
                      <a:pPr algn="r" fontAlgn="b"/>
                      <a:r>
                        <a:rPr lang="fr-FR" sz="1200" b="1" i="0" u="none" strike="noStrike" dirty="0">
                          <a:solidFill>
                            <a:srgbClr val="000000"/>
                          </a:solidFill>
                          <a:latin typeface="Calibri"/>
                        </a:rPr>
                        <a:t>154</a:t>
                      </a:r>
                    </a:p>
                  </a:txBody>
                  <a:tcPr marL="0" marR="0" marT="0" marB="0" anchor="b"/>
                </a:tc>
              </a:tr>
              <a:tr h="196455">
                <a:tc>
                  <a:txBody>
                    <a:bodyPr/>
                    <a:lstStyle/>
                    <a:p>
                      <a:pPr algn="ctr" fontAlgn="b"/>
                      <a:r>
                        <a:rPr lang="fr-FR" sz="1200" b="0" i="0" u="none" strike="noStrike" dirty="0">
                          <a:solidFill>
                            <a:srgbClr val="000000"/>
                          </a:solidFill>
                          <a:latin typeface="Calibri"/>
                        </a:rPr>
                        <a:t>PEZEYRE2</a:t>
                      </a:r>
                    </a:p>
                  </a:txBody>
                  <a:tcPr marL="0" marR="0" marT="0" marB="0" anchor="b"/>
                </a:tc>
                <a:tc>
                  <a:txBody>
                    <a:bodyPr/>
                    <a:lstStyle/>
                    <a:p>
                      <a:pPr algn="r" fontAlgn="b"/>
                      <a:r>
                        <a:rPr lang="fr-FR" sz="1200" b="1" i="0" u="none" strike="noStrike" dirty="0">
                          <a:solidFill>
                            <a:srgbClr val="000000"/>
                          </a:solidFill>
                          <a:latin typeface="Calibri"/>
                        </a:rPr>
                        <a:t>134</a:t>
                      </a:r>
                    </a:p>
                  </a:txBody>
                  <a:tcPr marL="0" marR="0" marT="0" marB="0" anchor="b"/>
                </a:tc>
              </a:tr>
              <a:tr h="196455">
                <a:tc>
                  <a:txBody>
                    <a:bodyPr/>
                    <a:lstStyle/>
                    <a:p>
                      <a:pPr algn="ctr" fontAlgn="b"/>
                      <a:r>
                        <a:rPr lang="fr-FR" sz="1200" b="0" i="0" u="none" strike="noStrike" dirty="0">
                          <a:solidFill>
                            <a:srgbClr val="000000"/>
                          </a:solidFill>
                          <a:latin typeface="Calibri"/>
                        </a:rPr>
                        <a:t>PEZEYRE Alexandre</a:t>
                      </a:r>
                    </a:p>
                  </a:txBody>
                  <a:tcPr marL="0" marR="0" marT="0" marB="0" anchor="b"/>
                </a:tc>
                <a:tc>
                  <a:txBody>
                    <a:bodyPr/>
                    <a:lstStyle/>
                    <a:p>
                      <a:pPr algn="r" fontAlgn="b"/>
                      <a:r>
                        <a:rPr lang="fr-FR" sz="1200" b="1" i="0" u="none" strike="noStrike" dirty="0">
                          <a:solidFill>
                            <a:srgbClr val="000000"/>
                          </a:solidFill>
                          <a:latin typeface="Calibri"/>
                        </a:rPr>
                        <a:t>160</a:t>
                      </a:r>
                    </a:p>
                  </a:txBody>
                  <a:tcPr marL="0" marR="0" marT="0" marB="0" anchor="b"/>
                </a:tc>
              </a:tr>
              <a:tr h="196455">
                <a:tc>
                  <a:txBody>
                    <a:bodyPr/>
                    <a:lstStyle/>
                    <a:p>
                      <a:pPr algn="ctr" fontAlgn="b"/>
                      <a:r>
                        <a:rPr lang="fr-FR" sz="1200" b="0" i="0" u="none" strike="noStrike" dirty="0">
                          <a:solidFill>
                            <a:srgbClr val="000000"/>
                          </a:solidFill>
                          <a:latin typeface="Calibri"/>
                        </a:rPr>
                        <a:t>MINIOU2</a:t>
                      </a:r>
                    </a:p>
                  </a:txBody>
                  <a:tcPr marL="0" marR="0" marT="0" marB="0" anchor="b"/>
                </a:tc>
                <a:tc>
                  <a:txBody>
                    <a:bodyPr/>
                    <a:lstStyle/>
                    <a:p>
                      <a:pPr algn="r" fontAlgn="b"/>
                      <a:r>
                        <a:rPr lang="fr-FR" sz="1200" b="1" i="0" u="none" strike="noStrike" dirty="0">
                          <a:solidFill>
                            <a:srgbClr val="000000"/>
                          </a:solidFill>
                          <a:latin typeface="Calibri"/>
                        </a:rPr>
                        <a:t>136</a:t>
                      </a:r>
                    </a:p>
                  </a:txBody>
                  <a:tcPr marL="0" marR="0" marT="0" marB="0" anchor="b"/>
                </a:tc>
              </a:tr>
              <a:tr h="196455">
                <a:tc>
                  <a:txBody>
                    <a:bodyPr/>
                    <a:lstStyle/>
                    <a:p>
                      <a:pPr algn="ctr" fontAlgn="b"/>
                      <a:r>
                        <a:rPr lang="fr-FR" sz="1200" b="0" i="0" u="none" strike="noStrike" dirty="0">
                          <a:solidFill>
                            <a:srgbClr val="000000"/>
                          </a:solidFill>
                          <a:latin typeface="Calibri"/>
                        </a:rPr>
                        <a:t>PARMENTIER Lionel</a:t>
                      </a:r>
                    </a:p>
                  </a:txBody>
                  <a:tcPr marL="0" marR="0" marT="0" marB="0" anchor="b"/>
                </a:tc>
                <a:tc>
                  <a:txBody>
                    <a:bodyPr/>
                    <a:lstStyle/>
                    <a:p>
                      <a:pPr algn="r" fontAlgn="b"/>
                      <a:r>
                        <a:rPr lang="fr-FR" sz="1200" b="1" i="0" u="none" strike="noStrike" dirty="0">
                          <a:solidFill>
                            <a:srgbClr val="000000"/>
                          </a:solidFill>
                          <a:latin typeface="Calibri"/>
                        </a:rPr>
                        <a:t>132</a:t>
                      </a:r>
                    </a:p>
                  </a:txBody>
                  <a:tcPr marL="0" marR="0" marT="0" marB="0" anchor="b"/>
                </a:tc>
              </a:tr>
              <a:tr h="196455">
                <a:tc>
                  <a:txBody>
                    <a:bodyPr/>
                    <a:lstStyle/>
                    <a:p>
                      <a:pPr algn="ctr" fontAlgn="b"/>
                      <a:r>
                        <a:rPr lang="fr-FR" sz="1200" b="0" i="0" u="none" strike="noStrike" dirty="0">
                          <a:solidFill>
                            <a:srgbClr val="000000"/>
                          </a:solidFill>
                          <a:latin typeface="Calibri"/>
                        </a:rPr>
                        <a:t>SAIGHI Zakaria</a:t>
                      </a:r>
                    </a:p>
                  </a:txBody>
                  <a:tcPr marL="0" marR="0" marT="0" marB="0" anchor="b"/>
                </a:tc>
                <a:tc>
                  <a:txBody>
                    <a:bodyPr/>
                    <a:lstStyle/>
                    <a:p>
                      <a:pPr algn="r" fontAlgn="b"/>
                      <a:r>
                        <a:rPr lang="fr-FR" sz="1200" b="1" i="0" u="none" strike="noStrike" dirty="0">
                          <a:solidFill>
                            <a:srgbClr val="000000"/>
                          </a:solidFill>
                          <a:latin typeface="Calibri"/>
                        </a:rPr>
                        <a:t>132</a:t>
                      </a:r>
                    </a:p>
                  </a:txBody>
                  <a:tcPr marL="0" marR="0" marT="0" marB="0" anchor="b"/>
                </a:tc>
              </a:tr>
              <a:tr h="196455">
                <a:tc>
                  <a:txBody>
                    <a:bodyPr/>
                    <a:lstStyle/>
                    <a:p>
                      <a:pPr algn="ctr" fontAlgn="b"/>
                      <a:r>
                        <a:rPr lang="fr-FR" sz="1200" b="0" i="0" u="none" strike="noStrike" dirty="0">
                          <a:solidFill>
                            <a:srgbClr val="000000"/>
                          </a:solidFill>
                          <a:latin typeface="Calibri"/>
                        </a:rPr>
                        <a:t>MERENDONI Fred</a:t>
                      </a:r>
                    </a:p>
                  </a:txBody>
                  <a:tcPr marL="0" marR="0" marT="0" marB="0" anchor="b"/>
                </a:tc>
                <a:tc>
                  <a:txBody>
                    <a:bodyPr/>
                    <a:lstStyle/>
                    <a:p>
                      <a:pPr algn="r" fontAlgn="b"/>
                      <a:r>
                        <a:rPr lang="fr-FR" sz="1200" b="1" i="0" u="none" strike="noStrike" dirty="0">
                          <a:solidFill>
                            <a:srgbClr val="000000"/>
                          </a:solidFill>
                          <a:latin typeface="Calibri"/>
                        </a:rPr>
                        <a:t>130</a:t>
                      </a:r>
                    </a:p>
                  </a:txBody>
                  <a:tcPr marL="0" marR="0" marT="0" marB="0" anchor="b"/>
                </a:tc>
              </a:tr>
              <a:tr h="196455">
                <a:tc>
                  <a:txBody>
                    <a:bodyPr/>
                    <a:lstStyle/>
                    <a:p>
                      <a:pPr algn="ctr" fontAlgn="b"/>
                      <a:r>
                        <a:rPr lang="fr-FR" sz="1200" b="0" i="0" u="none" strike="noStrike" dirty="0">
                          <a:solidFill>
                            <a:srgbClr val="000000"/>
                          </a:solidFill>
                          <a:latin typeface="Calibri"/>
                        </a:rPr>
                        <a:t>DIDIER Louis</a:t>
                      </a:r>
                    </a:p>
                  </a:txBody>
                  <a:tcPr marL="0" marR="0" marT="0" marB="0" anchor="b"/>
                </a:tc>
                <a:tc>
                  <a:txBody>
                    <a:bodyPr/>
                    <a:lstStyle/>
                    <a:p>
                      <a:pPr algn="r" fontAlgn="b"/>
                      <a:r>
                        <a:rPr lang="fr-FR" sz="1200" b="1" i="0" u="none" strike="noStrike" dirty="0">
                          <a:solidFill>
                            <a:srgbClr val="000000"/>
                          </a:solidFill>
                          <a:latin typeface="Calibri"/>
                        </a:rPr>
                        <a:t>98</a:t>
                      </a:r>
                    </a:p>
                  </a:txBody>
                  <a:tcPr marL="0" marR="0" marT="0" marB="0" anchor="b"/>
                </a:tc>
              </a:tr>
              <a:tr h="196455">
                <a:tc>
                  <a:txBody>
                    <a:bodyPr/>
                    <a:lstStyle/>
                    <a:p>
                      <a:pPr algn="ctr" fontAlgn="b"/>
                      <a:r>
                        <a:rPr lang="fr-FR" sz="1200" b="0" i="0" u="none" strike="noStrike" dirty="0">
                          <a:solidFill>
                            <a:srgbClr val="000000"/>
                          </a:solidFill>
                          <a:latin typeface="Calibri"/>
                        </a:rPr>
                        <a:t>ANTON</a:t>
                      </a:r>
                    </a:p>
                  </a:txBody>
                  <a:tcPr marL="0" marR="0" marT="0" marB="0" anchor="b"/>
                </a:tc>
                <a:tc>
                  <a:txBody>
                    <a:bodyPr/>
                    <a:lstStyle/>
                    <a:p>
                      <a:pPr algn="r" fontAlgn="b"/>
                      <a:r>
                        <a:rPr lang="fr-FR" sz="1200" b="1" i="0" u="none" strike="noStrike" dirty="0">
                          <a:solidFill>
                            <a:srgbClr val="000000"/>
                          </a:solidFill>
                          <a:latin typeface="Calibri"/>
                        </a:rPr>
                        <a:t>82</a:t>
                      </a:r>
                    </a:p>
                  </a:txBody>
                  <a:tcPr marL="0" marR="0" marT="0" marB="0" anchor="b"/>
                </a:tc>
              </a:tr>
              <a:tr h="196455">
                <a:tc>
                  <a:txBody>
                    <a:bodyPr/>
                    <a:lstStyle/>
                    <a:p>
                      <a:pPr algn="ctr" fontAlgn="b"/>
                      <a:r>
                        <a:rPr lang="fr-FR" sz="1200" b="0" i="0" u="none" strike="noStrike" dirty="0">
                          <a:solidFill>
                            <a:srgbClr val="000000"/>
                          </a:solidFill>
                          <a:latin typeface="Calibri"/>
                        </a:rPr>
                        <a:t>RODRIGUEZ  Robert</a:t>
                      </a:r>
                    </a:p>
                  </a:txBody>
                  <a:tcPr marL="0" marR="0" marT="0" marB="0" anchor="b"/>
                </a:tc>
                <a:tc>
                  <a:txBody>
                    <a:bodyPr/>
                    <a:lstStyle/>
                    <a:p>
                      <a:pPr algn="r" fontAlgn="b"/>
                      <a:r>
                        <a:rPr lang="fr-FR" sz="1200" b="1" i="0" u="none" strike="noStrike" dirty="0">
                          <a:solidFill>
                            <a:srgbClr val="000000"/>
                          </a:solidFill>
                          <a:latin typeface="Calibri"/>
                        </a:rPr>
                        <a:t>58</a:t>
                      </a:r>
                    </a:p>
                  </a:txBody>
                  <a:tcPr marL="0" marR="0" marT="0" marB="0" anchor="b"/>
                </a:tc>
              </a:tr>
              <a:tr h="196455">
                <a:tc>
                  <a:txBody>
                    <a:bodyPr/>
                    <a:lstStyle/>
                    <a:p>
                      <a:pPr algn="ctr" fontAlgn="b"/>
                      <a:r>
                        <a:rPr lang="fr-FR" sz="1200" b="0" i="0" u="none" strike="noStrike" dirty="0">
                          <a:solidFill>
                            <a:srgbClr val="000000"/>
                          </a:solidFill>
                          <a:latin typeface="Calibri"/>
                        </a:rPr>
                        <a:t>MEIGNIER Franck</a:t>
                      </a:r>
                    </a:p>
                  </a:txBody>
                  <a:tcPr marL="0" marR="0" marT="0" marB="0" anchor="b"/>
                </a:tc>
                <a:tc>
                  <a:txBody>
                    <a:bodyPr/>
                    <a:lstStyle/>
                    <a:p>
                      <a:pPr algn="r" fontAlgn="b"/>
                      <a:r>
                        <a:rPr lang="fr-FR" sz="1200" b="1" i="0" u="none" strike="noStrike" dirty="0">
                          <a:solidFill>
                            <a:srgbClr val="000000"/>
                          </a:solidFill>
                          <a:latin typeface="Calibri"/>
                        </a:rPr>
                        <a:t>46</a:t>
                      </a:r>
                    </a:p>
                  </a:txBody>
                  <a:tcPr marL="0" marR="0" marT="0" marB="0" anchor="b"/>
                </a:tc>
              </a:tr>
              <a:tr h="196455">
                <a:tc>
                  <a:txBody>
                    <a:bodyPr/>
                    <a:lstStyle/>
                    <a:p>
                      <a:pPr algn="ctr" fontAlgn="b"/>
                      <a:r>
                        <a:rPr lang="fr-FR" sz="1200" b="0" i="0" u="none" strike="noStrike" dirty="0">
                          <a:solidFill>
                            <a:srgbClr val="000000"/>
                          </a:solidFill>
                          <a:latin typeface="Calibri"/>
                        </a:rPr>
                        <a:t>MANAS Frederic</a:t>
                      </a:r>
                    </a:p>
                  </a:txBody>
                  <a:tcPr marL="0" marR="0" marT="0" marB="0" anchor="b"/>
                </a:tc>
                <a:tc>
                  <a:txBody>
                    <a:bodyPr/>
                    <a:lstStyle/>
                    <a:p>
                      <a:pPr algn="r" fontAlgn="b"/>
                      <a:r>
                        <a:rPr lang="fr-FR" sz="1200" b="1" i="0" u="none" strike="noStrike" dirty="0">
                          <a:solidFill>
                            <a:srgbClr val="000000"/>
                          </a:solidFill>
                          <a:latin typeface="Calibri"/>
                        </a:rPr>
                        <a:t>40</a:t>
                      </a:r>
                    </a:p>
                  </a:txBody>
                  <a:tcPr marL="0" marR="0" marT="0" marB="0" anchor="b"/>
                </a:tc>
              </a:tr>
              <a:tr h="196455">
                <a:tc>
                  <a:txBody>
                    <a:bodyPr/>
                    <a:lstStyle/>
                    <a:p>
                      <a:pPr algn="ctr" fontAlgn="b"/>
                      <a:r>
                        <a:rPr lang="fr-FR" sz="1200" b="0" i="0" u="none" strike="noStrike" dirty="0">
                          <a:solidFill>
                            <a:srgbClr val="000000"/>
                          </a:solidFill>
                          <a:latin typeface="Calibri"/>
                        </a:rPr>
                        <a:t>CHICHOZ Alexander</a:t>
                      </a:r>
                    </a:p>
                  </a:txBody>
                  <a:tcPr marL="0" marR="0" marT="0" marB="0" anchor="b"/>
                </a:tc>
                <a:tc>
                  <a:txBody>
                    <a:bodyPr/>
                    <a:lstStyle/>
                    <a:p>
                      <a:pPr algn="r" fontAlgn="b"/>
                      <a:r>
                        <a:rPr lang="fr-FR" sz="1200" b="1" i="0" u="none" strike="noStrike" dirty="0">
                          <a:solidFill>
                            <a:srgbClr val="000000"/>
                          </a:solidFill>
                          <a:latin typeface="Calibri"/>
                        </a:rPr>
                        <a:t>40</a:t>
                      </a:r>
                    </a:p>
                  </a:txBody>
                  <a:tcPr marL="0" marR="0" marT="0" marB="0" anchor="b"/>
                </a:tc>
              </a:tr>
            </a:tbl>
          </a:graphicData>
        </a:graphic>
      </p:graphicFrame>
      <p:pic>
        <p:nvPicPr>
          <p:cNvPr id="71681" name="Picture 1" descr="\\DISQUE-RESEAU\Volume_1\-GVPERSO\Aviation-Modelisme\aero Leo lagrange\Rencontres\4eme coupe FunCub 2017\Photos\BESTOFF2017\PiperLD (6).JPG"/>
          <p:cNvPicPr>
            <a:picLocks noChangeAspect="1" noChangeArrowheads="1"/>
          </p:cNvPicPr>
          <p:nvPr/>
        </p:nvPicPr>
        <p:blipFill>
          <a:blip r:embed="rId2"/>
          <a:srcRect l="7059" t="34118" r="9804" b="20000"/>
          <a:stretch>
            <a:fillRect/>
          </a:stretch>
        </p:blipFill>
        <p:spPr bwMode="auto">
          <a:xfrm>
            <a:off x="285720" y="3508525"/>
            <a:ext cx="8715436" cy="3206623"/>
          </a:xfrm>
          <a:prstGeom prst="rect">
            <a:avLst/>
          </a:prstGeom>
          <a:noFill/>
        </p:spPr>
      </p:pic>
      <p:pic>
        <p:nvPicPr>
          <p:cNvPr id="71682" name="Picture 2" descr="\\DISQUE-RESEAU\Volume_1\-GVPERSO\Aviation-Modelisme\aero Leo lagrange\Rencontres\4eme coupe FunCub 2017\Photos\BESTOFF2017\IMG_8507r.JPG"/>
          <p:cNvPicPr>
            <a:picLocks noChangeAspect="1" noChangeArrowheads="1"/>
          </p:cNvPicPr>
          <p:nvPr/>
        </p:nvPicPr>
        <p:blipFill>
          <a:blip r:embed="rId3" cstate="print"/>
          <a:srcRect l="22053" t="16667" r="26489" b="8330"/>
          <a:stretch>
            <a:fillRect/>
          </a:stretch>
        </p:blipFill>
        <p:spPr bwMode="auto">
          <a:xfrm>
            <a:off x="4786314" y="285728"/>
            <a:ext cx="1500198" cy="1285884"/>
          </a:xfrm>
          <a:prstGeom prst="rect">
            <a:avLst/>
          </a:prstGeom>
          <a:noFill/>
        </p:spPr>
      </p:pic>
      <p:pic>
        <p:nvPicPr>
          <p:cNvPr id="71683" name="Picture 3" descr="\\DISQUE-RESEAU\Volume_1\-GVPERSO\Aviation-Modelisme\aero Leo lagrange\Rencontres\4eme coupe FunCub 2017\Photos\BESTOFF2017\IMG_8476 [50%].JPG"/>
          <p:cNvPicPr>
            <a:picLocks noChangeAspect="1" noChangeArrowheads="1"/>
          </p:cNvPicPr>
          <p:nvPr/>
        </p:nvPicPr>
        <p:blipFill>
          <a:blip r:embed="rId4" cstate="print"/>
          <a:srcRect l="35867" t="46482" r="18383" b="16975"/>
          <a:stretch>
            <a:fillRect/>
          </a:stretch>
        </p:blipFill>
        <p:spPr bwMode="auto">
          <a:xfrm>
            <a:off x="285720" y="1643050"/>
            <a:ext cx="2928958" cy="1559682"/>
          </a:xfrm>
          <a:prstGeom prst="rect">
            <a:avLst/>
          </a:prstGeom>
          <a:noFill/>
        </p:spPr>
      </p:pic>
      <p:pic>
        <p:nvPicPr>
          <p:cNvPr id="71684" name="Picture 4" descr="\\DISQUE-RESEAU\Volume_1\-GVPERSO\Aviation-Modelisme\aero Leo lagrange\Rencontres\4eme coupe FunCub 2017\Photos\BESTOFF2017\IMG_8117r.jpg"/>
          <p:cNvPicPr>
            <a:picLocks noChangeAspect="1" noChangeArrowheads="1"/>
          </p:cNvPicPr>
          <p:nvPr/>
        </p:nvPicPr>
        <p:blipFill>
          <a:blip r:embed="rId5"/>
          <a:srcRect l="19400" t="32186" r="41350" b="32669"/>
          <a:stretch>
            <a:fillRect/>
          </a:stretch>
        </p:blipFill>
        <p:spPr bwMode="auto">
          <a:xfrm>
            <a:off x="3357554" y="1714488"/>
            <a:ext cx="2924012" cy="174548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457200" y="928670"/>
            <a:ext cx="8229600" cy="5197493"/>
          </a:xfrm>
        </p:spPr>
        <p:txBody>
          <a:bodyPr/>
          <a:lstStyle/>
          <a:p>
            <a:pPr>
              <a:buNone/>
            </a:pPr>
            <a:endParaRPr lang="fr-FR" sz="1200" dirty="0" smtClean="0"/>
          </a:p>
          <a:p>
            <a:pPr>
              <a:buNone/>
            </a:pPr>
            <a:endParaRPr lang="fr-FR" sz="1200" dirty="0" smtClean="0"/>
          </a:p>
          <a:p>
            <a:endParaRPr lang="fr-FR" sz="1200" dirty="0" smtClean="0"/>
          </a:p>
          <a:p>
            <a:r>
              <a:rPr lang="fr-FR" sz="1200" dirty="0" smtClean="0"/>
              <a:t>31 mai: </a:t>
            </a:r>
            <a:r>
              <a:rPr lang="fr-FR" sz="1200" dirty="0" err="1" smtClean="0"/>
              <a:t>VdP</a:t>
            </a:r>
            <a:r>
              <a:rPr lang="fr-FR" sz="1200" dirty="0" smtClean="0"/>
              <a:t> Macon</a:t>
            </a:r>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r>
              <a:rPr lang="fr-FR" sz="1200" dirty="0" smtClean="0"/>
              <a:t>25 juin: meeting de Chavanoz</a:t>
            </a:r>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r>
              <a:rPr lang="fr-FR" sz="1200" dirty="0" smtClean="0"/>
              <a:t>8 juillet: rafraichissement à Miribel  </a:t>
            </a:r>
          </a:p>
          <a:p>
            <a:endParaRPr lang="fr-FR" sz="1200" dirty="0" smtClean="0"/>
          </a:p>
          <a:p>
            <a:endParaRPr lang="fr-FR" sz="1200" dirty="0" smtClean="0"/>
          </a:p>
        </p:txBody>
      </p:sp>
      <p:pic>
        <p:nvPicPr>
          <p:cNvPr id="9225" name="Picture 9" descr="2017-05-25 004.JPG"/>
          <p:cNvPicPr>
            <a:picLocks noChangeAspect="1" noChangeArrowheads="1"/>
          </p:cNvPicPr>
          <p:nvPr/>
        </p:nvPicPr>
        <p:blipFill>
          <a:blip r:embed="rId2" cstate="print"/>
          <a:srcRect b="18303"/>
          <a:stretch>
            <a:fillRect/>
          </a:stretch>
        </p:blipFill>
        <p:spPr bwMode="auto">
          <a:xfrm>
            <a:off x="2428860" y="785794"/>
            <a:ext cx="3426830" cy="1870486"/>
          </a:xfrm>
          <a:prstGeom prst="rect">
            <a:avLst/>
          </a:prstGeom>
          <a:noFill/>
        </p:spPr>
      </p:pic>
      <p:pic>
        <p:nvPicPr>
          <p:cNvPr id="67586" name="Picture 2" descr="2017-06-25 003.JPG"/>
          <p:cNvPicPr>
            <a:picLocks noChangeAspect="1" noChangeArrowheads="1"/>
          </p:cNvPicPr>
          <p:nvPr/>
        </p:nvPicPr>
        <p:blipFill>
          <a:blip r:embed="rId3" cstate="print"/>
          <a:srcRect l="5484" t="8876" r="15936" b="30728"/>
          <a:stretch>
            <a:fillRect/>
          </a:stretch>
        </p:blipFill>
        <p:spPr bwMode="auto">
          <a:xfrm>
            <a:off x="3286116" y="2787988"/>
            <a:ext cx="3143272" cy="1614113"/>
          </a:xfrm>
          <a:prstGeom prst="rect">
            <a:avLst/>
          </a:prstGeom>
          <a:noFill/>
        </p:spPr>
      </p:pic>
      <p:pic>
        <p:nvPicPr>
          <p:cNvPr id="67588" name="Picture 4" descr="2017-07-07 003.JPG"/>
          <p:cNvPicPr>
            <a:picLocks noChangeAspect="1" noChangeArrowheads="1"/>
          </p:cNvPicPr>
          <p:nvPr/>
        </p:nvPicPr>
        <p:blipFill>
          <a:blip r:embed="rId4" cstate="print"/>
          <a:srcRect l="5750" t="10054" r="11391" b="31345"/>
          <a:stretch>
            <a:fillRect/>
          </a:stretch>
        </p:blipFill>
        <p:spPr bwMode="auto">
          <a:xfrm>
            <a:off x="4143372" y="4572008"/>
            <a:ext cx="4071966" cy="1924116"/>
          </a:xfrm>
          <a:prstGeom prst="rect">
            <a:avLst/>
          </a:prstGeom>
          <a:noFill/>
        </p:spPr>
      </p:pic>
      <p:sp>
        <p:nvSpPr>
          <p:cNvPr id="10" name="Titre 1"/>
          <p:cNvSpPr>
            <a:spLocks noGrp="1"/>
          </p:cNvSpPr>
          <p:nvPr>
            <p:ph type="title"/>
          </p:nvPr>
        </p:nvSpPr>
        <p:spPr>
          <a:xfrm>
            <a:off x="4643438" y="285728"/>
            <a:ext cx="4071944" cy="511175"/>
          </a:xfrm>
          <a:ln>
            <a:solidFill>
              <a:schemeClr val="tx1"/>
            </a:solidFill>
          </a:ln>
        </p:spPr>
        <p:txBody>
          <a:bodyPr/>
          <a:lstStyle/>
          <a:p>
            <a:r>
              <a:rPr lang="fr-FR" sz="2400" b="1" dirty="0" smtClean="0"/>
              <a:t>Rappel d’événements 2017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2"/>
          <p:cNvSpPr>
            <a:spLocks noGrp="1"/>
          </p:cNvSpPr>
          <p:nvPr>
            <p:ph idx="1"/>
          </p:nvPr>
        </p:nvSpPr>
        <p:spPr>
          <a:xfrm>
            <a:off x="457200" y="928670"/>
            <a:ext cx="8229600" cy="5197493"/>
          </a:xfrm>
        </p:spPr>
        <p:txBody>
          <a:bodyPr/>
          <a:lstStyle/>
          <a:p>
            <a:endParaRPr lang="fr-FR" sz="1200" dirty="0" smtClean="0"/>
          </a:p>
          <a:p>
            <a:endParaRPr lang="fr-FR" sz="1200" dirty="0" smtClean="0"/>
          </a:p>
          <a:p>
            <a:endParaRPr lang="fr-FR" sz="1200" dirty="0" smtClean="0"/>
          </a:p>
          <a:p>
            <a:r>
              <a:rPr lang="fr-FR" sz="1200" dirty="0" smtClean="0"/>
              <a:t>Septembre journée interclubs Chavanoz</a:t>
            </a:r>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endParaRPr lang="fr-FR" sz="1200" dirty="0" smtClean="0"/>
          </a:p>
          <a:p>
            <a:r>
              <a:rPr lang="fr-FR" sz="1200" dirty="0" smtClean="0"/>
              <a:t>Octobre coupe Icare</a:t>
            </a:r>
          </a:p>
          <a:p>
            <a:endParaRPr lang="fr-FR" sz="1200" dirty="0" smtClean="0"/>
          </a:p>
        </p:txBody>
      </p:sp>
      <p:pic>
        <p:nvPicPr>
          <p:cNvPr id="66562" name="Picture 2" descr="http://www.model-club-chavanoz.com/wordpress/wp-content/uploads/2017/09/2017-09-10-035.jpg"/>
          <p:cNvPicPr>
            <a:picLocks noChangeAspect="1" noChangeArrowheads="1"/>
          </p:cNvPicPr>
          <p:nvPr/>
        </p:nvPicPr>
        <p:blipFill>
          <a:blip r:embed="rId2" cstate="print"/>
          <a:srcRect/>
          <a:stretch>
            <a:fillRect/>
          </a:stretch>
        </p:blipFill>
        <p:spPr bwMode="auto">
          <a:xfrm>
            <a:off x="4500562" y="904649"/>
            <a:ext cx="3564415" cy="2381475"/>
          </a:xfrm>
          <a:prstGeom prst="rect">
            <a:avLst/>
          </a:prstGeom>
          <a:noFill/>
        </p:spPr>
      </p:pic>
      <p:pic>
        <p:nvPicPr>
          <p:cNvPr id="66564" name="Picture 4" descr="cid:&lt;a href="/>
          <p:cNvPicPr>
            <a:picLocks noChangeAspect="1" noChangeArrowheads="1"/>
          </p:cNvPicPr>
          <p:nvPr/>
        </p:nvPicPr>
        <p:blipFill>
          <a:blip r:embed="rId3"/>
          <a:srcRect/>
          <a:stretch>
            <a:fillRect/>
          </a:stretch>
        </p:blipFill>
        <p:spPr bwMode="auto">
          <a:xfrm>
            <a:off x="2786050" y="3357562"/>
            <a:ext cx="4784534" cy="2643205"/>
          </a:xfrm>
          <a:prstGeom prst="rect">
            <a:avLst/>
          </a:prstGeom>
          <a:noFill/>
        </p:spPr>
      </p:pic>
      <p:sp>
        <p:nvSpPr>
          <p:cNvPr id="11" name="Titre 1"/>
          <p:cNvSpPr>
            <a:spLocks noGrp="1"/>
          </p:cNvSpPr>
          <p:nvPr>
            <p:ph type="title"/>
          </p:nvPr>
        </p:nvSpPr>
        <p:spPr>
          <a:xfrm>
            <a:off x="3643306" y="274638"/>
            <a:ext cx="4071944" cy="511175"/>
          </a:xfrm>
          <a:ln>
            <a:solidFill>
              <a:schemeClr val="tx1"/>
            </a:solidFill>
          </a:ln>
        </p:spPr>
        <p:txBody>
          <a:bodyPr/>
          <a:lstStyle/>
          <a:p>
            <a:r>
              <a:rPr lang="fr-FR" sz="2400" b="1" dirty="0" smtClean="0"/>
              <a:t>Rappel d’événements 2017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1714480" y="500063"/>
            <a:ext cx="7015182" cy="714375"/>
          </a:xfrm>
          <a:ln w="19050">
            <a:solidFill>
              <a:schemeClr val="tx1"/>
            </a:solidFill>
          </a:ln>
        </p:spPr>
        <p:txBody>
          <a:bodyPr/>
          <a:lstStyle/>
          <a:p>
            <a:pPr eaLnBrk="1" hangingPunct="1"/>
            <a:r>
              <a:rPr lang="fr-FR" sz="2000" b="1" dirty="0" smtClean="0">
                <a:latin typeface="Comic Sans MS" pitchFamily="66" charset="0"/>
              </a:rPr>
              <a:t>RAPPEL des REGLES de SECURITE de notre CLUB</a:t>
            </a:r>
          </a:p>
        </p:txBody>
      </p:sp>
      <p:sp>
        <p:nvSpPr>
          <p:cNvPr id="4" name="Titre 1"/>
          <p:cNvSpPr txBox="1">
            <a:spLocks/>
          </p:cNvSpPr>
          <p:nvPr/>
        </p:nvSpPr>
        <p:spPr bwMode="auto">
          <a:xfrm>
            <a:off x="500063" y="1500174"/>
            <a:ext cx="8229600" cy="3714776"/>
          </a:xfrm>
          <a:prstGeom prst="rect">
            <a:avLst/>
          </a:prstGeom>
          <a:noFill/>
          <a:ln w="19050">
            <a:solidFill>
              <a:schemeClr val="tx1"/>
            </a:solidFill>
            <a:miter lim="800000"/>
            <a:headEnd/>
            <a:tailEnd/>
          </a:ln>
        </p:spPr>
        <p:txBody>
          <a:bodyPr anchor="ctr"/>
          <a:lstStyle/>
          <a:p>
            <a:pPr>
              <a:defRPr/>
            </a:pPr>
            <a:endParaRPr lang="fr-FR" b="1" dirty="0">
              <a:latin typeface="Comic Sans MS" pitchFamily="66" charset="0"/>
              <a:ea typeface="+mj-ea"/>
              <a:cs typeface="+mj-cs"/>
            </a:endParaRPr>
          </a:p>
          <a:p>
            <a:pPr>
              <a:defRPr/>
            </a:pPr>
            <a:endParaRPr lang="fr-FR" b="1" dirty="0">
              <a:latin typeface="Comic Sans MS" pitchFamily="66" charset="0"/>
              <a:ea typeface="+mj-ea"/>
              <a:cs typeface="+mj-cs"/>
            </a:endParaRPr>
          </a:p>
          <a:p>
            <a:pPr>
              <a:defRPr/>
            </a:pPr>
            <a:r>
              <a:rPr lang="fr-FR" b="1" dirty="0" smtClean="0">
                <a:latin typeface="Comic Sans MS" pitchFamily="66" charset="0"/>
                <a:ea typeface="+mj-ea"/>
                <a:cs typeface="+mj-cs"/>
              </a:rPr>
              <a:t>-Altitude </a:t>
            </a:r>
            <a:r>
              <a:rPr lang="fr-FR" b="1" dirty="0">
                <a:latin typeface="Comic Sans MS" pitchFamily="66" charset="0"/>
                <a:ea typeface="+mj-ea"/>
                <a:cs typeface="+mj-cs"/>
              </a:rPr>
              <a:t>maxi définie par le protocole de Bron</a:t>
            </a:r>
          </a:p>
          <a:p>
            <a:pPr>
              <a:defRPr/>
            </a:pPr>
            <a:r>
              <a:rPr lang="fr-FR" b="1" dirty="0" smtClean="0">
                <a:latin typeface="Comic Sans MS" pitchFamily="66" charset="0"/>
                <a:ea typeface="+mj-ea"/>
                <a:cs typeface="+mj-cs"/>
              </a:rPr>
              <a:t>-Niveau </a:t>
            </a:r>
            <a:r>
              <a:rPr lang="fr-FR" b="1" dirty="0">
                <a:latin typeface="Comic Sans MS" pitchFamily="66" charset="0"/>
                <a:ea typeface="+mj-ea"/>
                <a:cs typeface="+mj-cs"/>
              </a:rPr>
              <a:t>de bruit et limitations horaires</a:t>
            </a:r>
          </a:p>
          <a:p>
            <a:pPr>
              <a:defRPr/>
            </a:pPr>
            <a:r>
              <a:rPr lang="fr-FR" b="1" dirty="0" smtClean="0">
                <a:latin typeface="Comic Sans MS" pitchFamily="66" charset="0"/>
                <a:ea typeface="+mj-ea"/>
                <a:cs typeface="+mj-cs"/>
              </a:rPr>
              <a:t>-Respect </a:t>
            </a:r>
            <a:r>
              <a:rPr lang="fr-FR" b="1" dirty="0">
                <a:latin typeface="Comic Sans MS" pitchFamily="66" charset="0"/>
                <a:ea typeface="+mj-ea"/>
                <a:cs typeface="+mj-cs"/>
              </a:rPr>
              <a:t>des volumes de </a:t>
            </a:r>
            <a:r>
              <a:rPr lang="fr-FR" b="1" dirty="0" smtClean="0">
                <a:latin typeface="Comic Sans MS" pitchFamily="66" charset="0"/>
                <a:ea typeface="+mj-ea"/>
                <a:cs typeface="+mj-cs"/>
              </a:rPr>
              <a:t>vol</a:t>
            </a:r>
          </a:p>
          <a:p>
            <a:pPr>
              <a:defRPr/>
            </a:pPr>
            <a:r>
              <a:rPr lang="fr-FR" b="1" dirty="0" smtClean="0">
                <a:latin typeface="Comic Sans MS" pitchFamily="66" charset="0"/>
                <a:ea typeface="+mj-ea"/>
                <a:cs typeface="+mj-cs"/>
              </a:rPr>
              <a:t>-Pilotes regroupés à 5m du bord de piste et 25 m du taxiway.</a:t>
            </a:r>
          </a:p>
          <a:p>
            <a:pPr>
              <a:defRPr/>
            </a:pPr>
            <a:r>
              <a:rPr lang="fr-FR" b="1" dirty="0" smtClean="0">
                <a:latin typeface="Comic Sans MS" pitchFamily="66" charset="0"/>
                <a:ea typeface="+mj-ea"/>
                <a:cs typeface="+mj-cs"/>
              </a:rPr>
              <a:t>-Passages clairement annoncés avant</a:t>
            </a:r>
            <a:endParaRPr lang="fr-FR" b="1" dirty="0">
              <a:latin typeface="Comic Sans MS" pitchFamily="66" charset="0"/>
              <a:ea typeface="+mj-ea"/>
              <a:cs typeface="+mj-cs"/>
            </a:endParaRPr>
          </a:p>
          <a:p>
            <a:pPr>
              <a:defRPr/>
            </a:pPr>
            <a:r>
              <a:rPr lang="fr-FR" b="1" dirty="0" smtClean="0">
                <a:latin typeface="Comic Sans MS" pitchFamily="66" charset="0"/>
                <a:ea typeface="+mj-ea"/>
                <a:cs typeface="+mj-cs"/>
              </a:rPr>
              <a:t>-Créneaux </a:t>
            </a:r>
            <a:r>
              <a:rPr lang="fr-FR" b="1" dirty="0">
                <a:latin typeface="Comic Sans MS" pitchFamily="66" charset="0"/>
                <a:ea typeface="+mj-ea"/>
                <a:cs typeface="+mj-cs"/>
              </a:rPr>
              <a:t>de vol séparés pour avions et </a:t>
            </a:r>
            <a:r>
              <a:rPr lang="fr-FR" b="1" dirty="0" smtClean="0">
                <a:latin typeface="Comic Sans MS" pitchFamily="66" charset="0"/>
                <a:ea typeface="+mj-ea"/>
                <a:cs typeface="+mj-cs"/>
              </a:rPr>
              <a:t>hélicos</a:t>
            </a:r>
          </a:p>
          <a:p>
            <a:pPr>
              <a:defRPr/>
            </a:pPr>
            <a:r>
              <a:rPr lang="fr-FR" b="1" dirty="0" smtClean="0">
                <a:latin typeface="Comic Sans MS" pitchFamily="66" charset="0"/>
                <a:ea typeface="+mj-ea"/>
                <a:cs typeface="+mj-cs"/>
              </a:rPr>
              <a:t>-Assurance à jour</a:t>
            </a:r>
          </a:p>
          <a:p>
            <a:pPr>
              <a:defRPr/>
            </a:pPr>
            <a:r>
              <a:rPr lang="fr-FR" b="1" dirty="0" smtClean="0">
                <a:latin typeface="Comic Sans MS" pitchFamily="66" charset="0"/>
                <a:ea typeface="+mj-ea"/>
                <a:cs typeface="+mj-cs"/>
              </a:rPr>
              <a:t>-Vols sauvages effectués par des personnes non membres et non assurées, l’image du club est en jeu, ne pas hésiter à leur demander leur document d’adhésion.</a:t>
            </a:r>
            <a:endParaRPr lang="fr-FR" b="1" dirty="0">
              <a:latin typeface="Comic Sans MS" pitchFamily="66" charset="0"/>
              <a:ea typeface="+mj-ea"/>
              <a:cs typeface="+mj-cs"/>
            </a:endParaRPr>
          </a:p>
          <a:p>
            <a:pPr>
              <a:defRPr/>
            </a:pPr>
            <a:r>
              <a:rPr lang="fr-FR" b="1" dirty="0" smtClean="0">
                <a:latin typeface="Comic Sans MS" pitchFamily="66" charset="0"/>
                <a:ea typeface="+mj-ea"/>
                <a:cs typeface="+mj-cs"/>
              </a:rPr>
              <a:t>-Gymnase: </a:t>
            </a:r>
            <a:r>
              <a:rPr lang="fr-FR" b="1" dirty="0">
                <a:latin typeface="Comic Sans MS" pitchFamily="66" charset="0"/>
                <a:ea typeface="+mj-ea"/>
                <a:cs typeface="+mj-cs"/>
              </a:rPr>
              <a:t>les pilotes qui ne sont pas en cours d’évolution restent </a:t>
            </a:r>
            <a:r>
              <a:rPr lang="fr-FR" b="1" dirty="0" smtClean="0">
                <a:latin typeface="Comic Sans MS" pitchFamily="66" charset="0"/>
                <a:ea typeface="+mj-ea"/>
                <a:cs typeface="+mj-cs"/>
              </a:rPr>
              <a:t>avec leurs équipements groupés derrière </a:t>
            </a:r>
            <a:r>
              <a:rPr lang="fr-FR" b="1" dirty="0">
                <a:latin typeface="Comic Sans MS" pitchFamily="66" charset="0"/>
                <a:ea typeface="+mj-ea"/>
                <a:cs typeface="+mj-cs"/>
              </a:rPr>
              <a:t>les filets </a:t>
            </a:r>
          </a:p>
          <a:p>
            <a:pPr>
              <a:defRPr/>
            </a:pPr>
            <a:endParaRPr lang="fr-FR" b="1" dirty="0">
              <a:latin typeface="Comic Sans MS" pitchFamily="66" charset="0"/>
              <a:ea typeface="+mj-ea"/>
              <a:cs typeface="+mj-cs"/>
            </a:endParaRPr>
          </a:p>
          <a:p>
            <a:pPr algn="ctr">
              <a:defRPr/>
            </a:pPr>
            <a:endParaRPr lang="fr-FR" b="1" dirty="0">
              <a:latin typeface="Comic Sans MS" pitchFamily="66" charset="0"/>
              <a:ea typeface="+mj-ea"/>
              <a:cs typeface="+mj-cs"/>
            </a:endParaRPr>
          </a:p>
        </p:txBody>
      </p:sp>
      <p:sp>
        <p:nvSpPr>
          <p:cNvPr id="5" name="Titre 1"/>
          <p:cNvSpPr txBox="1">
            <a:spLocks/>
          </p:cNvSpPr>
          <p:nvPr/>
        </p:nvSpPr>
        <p:spPr bwMode="auto">
          <a:xfrm>
            <a:off x="500034" y="5643578"/>
            <a:ext cx="8229600" cy="714368"/>
          </a:xfrm>
          <a:prstGeom prst="rect">
            <a:avLst/>
          </a:prstGeom>
          <a:noFill/>
          <a:ln w="19050">
            <a:solidFill>
              <a:schemeClr val="tx1"/>
            </a:solidFill>
            <a:miter lim="800000"/>
            <a:headEnd/>
            <a:tailEnd/>
          </a:ln>
        </p:spPr>
        <p:txBody>
          <a:bodyPr anchor="ctr"/>
          <a:lstStyle/>
          <a:p>
            <a:pPr>
              <a:defRPr/>
            </a:pPr>
            <a:endParaRPr lang="fr-FR" b="1" dirty="0">
              <a:latin typeface="Comic Sans MS" pitchFamily="66" charset="0"/>
              <a:ea typeface="+mj-ea"/>
              <a:cs typeface="+mj-cs"/>
            </a:endParaRPr>
          </a:p>
          <a:p>
            <a:pPr>
              <a:defRPr/>
            </a:pPr>
            <a:r>
              <a:rPr lang="fr-FR" b="1" dirty="0" smtClean="0">
                <a:latin typeface="Comic Sans MS" pitchFamily="66" charset="0"/>
                <a:ea typeface="+mj-ea"/>
                <a:cs typeface="+mj-cs"/>
              </a:rPr>
              <a:t>-Pensez à relire le règlement intérieur du club tout y est précisé</a:t>
            </a:r>
            <a:endParaRPr lang="fr-FR" b="1" dirty="0">
              <a:latin typeface="Comic Sans MS" pitchFamily="66" charset="0"/>
              <a:ea typeface="+mj-ea"/>
              <a:cs typeface="+mj-cs"/>
            </a:endParaRPr>
          </a:p>
          <a:p>
            <a:pPr algn="ctr">
              <a:defRPr/>
            </a:pPr>
            <a:endParaRPr lang="fr-FR" b="1" dirty="0">
              <a:latin typeface="Comic Sans MS" pitchFamily="66" charset="0"/>
              <a:ea typeface="+mj-ea"/>
              <a:cs typeface="+mj-cs"/>
            </a:endParaRPr>
          </a:p>
        </p:txBody>
      </p:sp>
      <p:pic>
        <p:nvPicPr>
          <p:cNvPr id="6" name="Picture 1" descr="aeroleologo"/>
          <p:cNvPicPr>
            <a:picLocks noChangeAspect="1" noChangeArrowheads="1"/>
          </p:cNvPicPr>
          <p:nvPr/>
        </p:nvPicPr>
        <p:blipFill>
          <a:blip r:embed="rId2" cstate="print"/>
          <a:srcRect/>
          <a:stretch>
            <a:fillRect/>
          </a:stretch>
        </p:blipFill>
        <p:spPr bwMode="auto">
          <a:xfrm>
            <a:off x="0" y="0"/>
            <a:ext cx="1500166" cy="888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p:txBody>
          <a:bodyPr/>
          <a:lstStyle/>
          <a:p>
            <a:pPr eaLnBrk="1" hangingPunct="1"/>
            <a:endParaRPr lang="fr-FR" smtClean="0"/>
          </a:p>
        </p:txBody>
      </p:sp>
      <p:pic>
        <p:nvPicPr>
          <p:cNvPr id="23555" name="Espace réservé du contenu 3" descr="zonesvoldecines.jpg"/>
          <p:cNvPicPr>
            <a:picLocks noGrp="1" noChangeAspect="1"/>
          </p:cNvPicPr>
          <p:nvPr>
            <p:ph idx="1"/>
          </p:nvPr>
        </p:nvPicPr>
        <p:blipFill>
          <a:blip r:embed="rId2"/>
          <a:srcRect/>
          <a:stretch>
            <a:fillRect/>
          </a:stretch>
        </p:blipFill>
        <p:spPr>
          <a:xfrm>
            <a:off x="395287" y="673100"/>
            <a:ext cx="8748713" cy="6184900"/>
          </a:xfrm>
          <a:solidFill>
            <a:srgbClr val="FF0000">
              <a:alpha val="32156"/>
            </a:srgbClr>
          </a:solidFill>
        </p:spPr>
      </p:pic>
      <p:sp>
        <p:nvSpPr>
          <p:cNvPr id="4" name="Forme libre 3"/>
          <p:cNvSpPr/>
          <p:nvPr/>
        </p:nvSpPr>
        <p:spPr>
          <a:xfrm>
            <a:off x="3752850" y="4441825"/>
            <a:ext cx="4813300" cy="1509713"/>
          </a:xfrm>
          <a:custGeom>
            <a:avLst/>
            <a:gdLst>
              <a:gd name="connsiteX0" fmla="*/ 3286664 w 4813539"/>
              <a:gd name="connsiteY0" fmla="*/ 155275 h 1509622"/>
              <a:gd name="connsiteX1" fmla="*/ 4813539 w 4813539"/>
              <a:gd name="connsiteY1" fmla="*/ 0 h 1509622"/>
              <a:gd name="connsiteX2" fmla="*/ 4813539 w 4813539"/>
              <a:gd name="connsiteY2" fmla="*/ 897147 h 1509622"/>
              <a:gd name="connsiteX3" fmla="*/ 0 w 4813539"/>
              <a:gd name="connsiteY3" fmla="*/ 1509622 h 1509622"/>
              <a:gd name="connsiteX4" fmla="*/ 17252 w 4813539"/>
              <a:gd name="connsiteY4" fmla="*/ 888521 h 1509622"/>
              <a:gd name="connsiteX5" fmla="*/ 3364301 w 4813539"/>
              <a:gd name="connsiteY5" fmla="*/ 569343 h 1509622"/>
              <a:gd name="connsiteX6" fmla="*/ 3286664 w 4813539"/>
              <a:gd name="connsiteY6" fmla="*/ 155275 h 150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3539" h="1509622">
                <a:moveTo>
                  <a:pt x="3286664" y="155275"/>
                </a:moveTo>
                <a:lnTo>
                  <a:pt x="4813539" y="0"/>
                </a:lnTo>
                <a:lnTo>
                  <a:pt x="4813539" y="897147"/>
                </a:lnTo>
                <a:lnTo>
                  <a:pt x="0" y="1509622"/>
                </a:lnTo>
                <a:lnTo>
                  <a:pt x="17252" y="888521"/>
                </a:lnTo>
                <a:lnTo>
                  <a:pt x="3364301" y="569343"/>
                </a:lnTo>
                <a:lnTo>
                  <a:pt x="3286664" y="155275"/>
                </a:lnTo>
                <a:close/>
              </a:path>
            </a:pathLst>
          </a:cu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5" name="Forme libre 4"/>
          <p:cNvSpPr/>
          <p:nvPr/>
        </p:nvSpPr>
        <p:spPr>
          <a:xfrm>
            <a:off x="663575" y="3821113"/>
            <a:ext cx="1700213" cy="1406525"/>
          </a:xfrm>
          <a:custGeom>
            <a:avLst/>
            <a:gdLst>
              <a:gd name="connsiteX0" fmla="*/ 0 w 1699404"/>
              <a:gd name="connsiteY0" fmla="*/ 146649 h 1406106"/>
              <a:gd name="connsiteX1" fmla="*/ 1578634 w 1699404"/>
              <a:gd name="connsiteY1" fmla="*/ 0 h 1406106"/>
              <a:gd name="connsiteX2" fmla="*/ 1699404 w 1699404"/>
              <a:gd name="connsiteY2" fmla="*/ 1380226 h 1406106"/>
              <a:gd name="connsiteX3" fmla="*/ 1259457 w 1699404"/>
              <a:gd name="connsiteY3" fmla="*/ 1406106 h 1406106"/>
              <a:gd name="connsiteX4" fmla="*/ 1181819 w 1699404"/>
              <a:gd name="connsiteY4" fmla="*/ 793630 h 1406106"/>
              <a:gd name="connsiteX5" fmla="*/ 983411 w 1699404"/>
              <a:gd name="connsiteY5" fmla="*/ 715992 h 1406106"/>
              <a:gd name="connsiteX6" fmla="*/ 8626 w 1699404"/>
              <a:gd name="connsiteY6" fmla="*/ 785004 h 1406106"/>
              <a:gd name="connsiteX7" fmla="*/ 0 w 1699404"/>
              <a:gd name="connsiteY7" fmla="*/ 146649 h 1406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9404" h="1406106">
                <a:moveTo>
                  <a:pt x="0" y="146649"/>
                </a:moveTo>
                <a:lnTo>
                  <a:pt x="1578634" y="0"/>
                </a:lnTo>
                <a:lnTo>
                  <a:pt x="1699404" y="1380226"/>
                </a:lnTo>
                <a:lnTo>
                  <a:pt x="1259457" y="1406106"/>
                </a:lnTo>
                <a:lnTo>
                  <a:pt x="1181819" y="793630"/>
                </a:lnTo>
                <a:lnTo>
                  <a:pt x="983411" y="715992"/>
                </a:lnTo>
                <a:lnTo>
                  <a:pt x="8626" y="785004"/>
                </a:lnTo>
                <a:lnTo>
                  <a:pt x="0" y="146649"/>
                </a:lnTo>
                <a:close/>
              </a:path>
            </a:pathLst>
          </a:cu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pic>
        <p:nvPicPr>
          <p:cNvPr id="6" name="Picture 1" descr="aeroleologo"/>
          <p:cNvPicPr>
            <a:picLocks noChangeAspect="1" noChangeArrowheads="1"/>
          </p:cNvPicPr>
          <p:nvPr/>
        </p:nvPicPr>
        <p:blipFill>
          <a:blip r:embed="rId3" cstate="print"/>
          <a:srcRect/>
          <a:stretch>
            <a:fillRect/>
          </a:stretch>
        </p:blipFill>
        <p:spPr bwMode="auto">
          <a:xfrm>
            <a:off x="0" y="0"/>
            <a:ext cx="1500166" cy="88838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a:xfrm>
            <a:off x="1835150" y="274638"/>
            <a:ext cx="6851650" cy="850900"/>
          </a:xfrm>
          <a:ln w="19050">
            <a:solidFill>
              <a:schemeClr val="tx1"/>
            </a:solidFill>
          </a:ln>
        </p:spPr>
        <p:txBody>
          <a:bodyPr/>
          <a:lstStyle/>
          <a:p>
            <a:pPr eaLnBrk="1" hangingPunct="1"/>
            <a:r>
              <a:rPr lang="fr-FR" sz="2800" b="1" smtClean="0"/>
              <a:t>Limitations des nuisances sonores</a:t>
            </a:r>
          </a:p>
        </p:txBody>
      </p:sp>
      <p:sp>
        <p:nvSpPr>
          <p:cNvPr id="5" name="Espace réservé du contenu 2"/>
          <p:cNvSpPr>
            <a:spLocks noGrp="1"/>
          </p:cNvSpPr>
          <p:nvPr>
            <p:ph idx="1"/>
          </p:nvPr>
        </p:nvSpPr>
        <p:spPr>
          <a:xfrm>
            <a:off x="539750" y="1285875"/>
            <a:ext cx="8280400" cy="5238750"/>
          </a:xfrm>
        </p:spPr>
        <p:txBody>
          <a:bodyPr rtlCol="0">
            <a:normAutofit/>
          </a:bodyPr>
          <a:lstStyle/>
          <a:p>
            <a:pPr eaLnBrk="1" fontAlgn="auto" hangingPunct="1">
              <a:spcAft>
                <a:spcPts val="0"/>
              </a:spcAft>
              <a:buFont typeface="Arial" pitchFamily="34" charset="0"/>
              <a:buNone/>
              <a:defRPr/>
            </a:pPr>
            <a:endParaRPr lang="fr-FR" sz="1800" dirty="0" smtClean="0"/>
          </a:p>
          <a:p>
            <a:pPr>
              <a:buFont typeface="Arial" charset="0"/>
              <a:buNone/>
              <a:defRPr/>
            </a:pPr>
            <a:r>
              <a:rPr lang="fr-FR" sz="1800" b="1" dirty="0" smtClean="0"/>
              <a:t> </a:t>
            </a:r>
            <a:endParaRPr lang="fr-FR" sz="1800" dirty="0" smtClean="0"/>
          </a:p>
          <a:p>
            <a:pPr>
              <a:buFont typeface="Arial" charset="0"/>
              <a:buNone/>
              <a:defRPr/>
            </a:pPr>
            <a:r>
              <a:rPr lang="fr-FR" sz="1800" b="1" dirty="0" smtClean="0"/>
              <a:t>Procédure de mesure du bruit</a:t>
            </a:r>
          </a:p>
          <a:p>
            <a:pPr>
              <a:buFont typeface="Arial" charset="0"/>
              <a:buNone/>
              <a:defRPr/>
            </a:pPr>
            <a:r>
              <a:rPr lang="fr-FR" sz="1600" dirty="0" smtClean="0">
                <a:latin typeface="Comic Sans MS" pitchFamily="66" charset="0"/>
              </a:rPr>
              <a:t>sur herbe : 92 </a:t>
            </a:r>
            <a:r>
              <a:rPr lang="fr-FR" sz="1600" dirty="0" err="1" smtClean="0">
                <a:latin typeface="Comic Sans MS" pitchFamily="66" charset="0"/>
              </a:rPr>
              <a:t>dBA</a:t>
            </a:r>
            <a:r>
              <a:rPr lang="fr-FR" sz="1600" dirty="0" smtClean="0">
                <a:latin typeface="Comic Sans MS" pitchFamily="66" charset="0"/>
              </a:rPr>
              <a:t>       </a:t>
            </a:r>
          </a:p>
          <a:p>
            <a:pPr>
              <a:buFont typeface="Arial" charset="0"/>
              <a:buNone/>
              <a:defRPr/>
            </a:pPr>
            <a:r>
              <a:rPr lang="fr-FR" sz="1600" dirty="0" smtClean="0">
                <a:latin typeface="Comic Sans MS" pitchFamily="66" charset="0"/>
              </a:rPr>
              <a:t>sur macadam ou béton : 94 </a:t>
            </a:r>
            <a:r>
              <a:rPr lang="fr-FR" sz="1600" dirty="0" err="1" smtClean="0">
                <a:latin typeface="Comic Sans MS" pitchFamily="66" charset="0"/>
              </a:rPr>
              <a:t>dBA</a:t>
            </a:r>
            <a:endParaRPr lang="fr-FR" sz="1600" dirty="0" smtClean="0">
              <a:latin typeface="Comic Sans MS" pitchFamily="66" charset="0"/>
            </a:endParaRPr>
          </a:p>
          <a:p>
            <a:pPr>
              <a:buFont typeface="Arial" charset="0"/>
              <a:buNone/>
              <a:defRPr/>
            </a:pPr>
            <a:r>
              <a:rPr lang="fr-FR" sz="1600" dirty="0" smtClean="0">
                <a:latin typeface="Comic Sans MS" pitchFamily="66" charset="0"/>
              </a:rPr>
              <a:t> </a:t>
            </a:r>
          </a:p>
          <a:p>
            <a:pPr>
              <a:buFont typeface="Arial" charset="0"/>
              <a:buNone/>
              <a:defRPr/>
            </a:pPr>
            <a:r>
              <a:rPr lang="fr-FR" sz="1600" dirty="0" smtClean="0">
                <a:latin typeface="Comic Sans MS" pitchFamily="66" charset="0"/>
              </a:rPr>
              <a:t>Des mesures sont effectuées sur quatre points situés à 45 degrés de l’axe longitudinal du modèle. Pour chaque point de mesure, le sonomètre est positionné à 0,3 m au dessus du sol et à une distance de 3 mètres du moteur pour un monomoteur, ou à 3 mètres du point d’intersection entre la ligne des moteurs et l’axe longitudinal pour un multi moteur. Pour avoir la valeur </a:t>
            </a:r>
            <a:r>
              <a:rPr lang="fr-FR" sz="1600" dirty="0" err="1" smtClean="0">
                <a:latin typeface="Comic Sans MS" pitchFamily="66" charset="0"/>
              </a:rPr>
              <a:t>référente</a:t>
            </a:r>
            <a:r>
              <a:rPr lang="fr-FR" sz="1600" dirty="0" smtClean="0">
                <a:latin typeface="Comic Sans MS" pitchFamily="66" charset="0"/>
              </a:rPr>
              <a:t> du niveau de bruit, faire la moyenne des quatre mesures effectuées.</a:t>
            </a:r>
          </a:p>
          <a:p>
            <a:pPr>
              <a:buFont typeface="Arial" charset="0"/>
              <a:buNone/>
              <a:defRPr/>
            </a:pPr>
            <a:r>
              <a:rPr lang="fr-FR" sz="1600" dirty="0" smtClean="0">
                <a:latin typeface="Comic Sans MS" pitchFamily="66" charset="0"/>
              </a:rPr>
              <a:t> </a:t>
            </a:r>
          </a:p>
          <a:p>
            <a:pPr>
              <a:buFont typeface="Arial" charset="0"/>
              <a:buNone/>
              <a:defRPr/>
            </a:pPr>
            <a:r>
              <a:rPr lang="fr-FR" sz="1600" dirty="0" smtClean="0">
                <a:latin typeface="Comic Sans MS" pitchFamily="66" charset="0"/>
              </a:rPr>
              <a:t>Les mesures doivent être effectuées moteur tournant plein gaz ; aucun objet susceptible de réfléchir le bruit ne devant se trouver à moins de 3 mètres de l'</a:t>
            </a:r>
            <a:r>
              <a:rPr lang="fr-FR" sz="1600" dirty="0" err="1" smtClean="0">
                <a:latin typeface="Comic Sans MS" pitchFamily="66" charset="0"/>
              </a:rPr>
              <a:t>aéromodèle</a:t>
            </a:r>
            <a:r>
              <a:rPr lang="fr-FR" sz="1600" dirty="0" smtClean="0">
                <a:latin typeface="Comic Sans MS" pitchFamily="66" charset="0"/>
              </a:rPr>
              <a:t> ou du microphone.</a:t>
            </a:r>
          </a:p>
          <a:p>
            <a:pPr eaLnBrk="1" fontAlgn="auto" hangingPunct="1">
              <a:spcAft>
                <a:spcPts val="0"/>
              </a:spcAft>
              <a:buFont typeface="Arial" pitchFamily="34" charset="0"/>
              <a:buNone/>
              <a:defRPr/>
            </a:pPr>
            <a:endParaRPr lang="fr-FR" sz="1800"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2268538" y="274638"/>
            <a:ext cx="5399087" cy="1143000"/>
          </a:xfrm>
          <a:ln w="19050">
            <a:solidFill>
              <a:schemeClr val="tx1"/>
            </a:solidFill>
          </a:ln>
        </p:spPr>
        <p:txBody>
          <a:bodyPr/>
          <a:lstStyle/>
          <a:p>
            <a:pPr eaLnBrk="1" hangingPunct="1"/>
            <a:r>
              <a:rPr lang="fr-FR" sz="2800" b="1" dirty="0" smtClean="0">
                <a:latin typeface="Comic Sans MS" pitchFamily="66" charset="0"/>
              </a:rPr>
              <a:t>Animations possibles en 2018</a:t>
            </a:r>
          </a:p>
        </p:txBody>
      </p:sp>
      <p:sp>
        <p:nvSpPr>
          <p:cNvPr id="32771" name="Espace réservé du contenu 2"/>
          <p:cNvSpPr>
            <a:spLocks noGrp="1"/>
          </p:cNvSpPr>
          <p:nvPr>
            <p:ph idx="1"/>
          </p:nvPr>
        </p:nvSpPr>
        <p:spPr>
          <a:xfrm>
            <a:off x="539750" y="2071689"/>
            <a:ext cx="8280400" cy="2714634"/>
          </a:xfrm>
        </p:spPr>
        <p:txBody>
          <a:bodyPr/>
          <a:lstStyle/>
          <a:p>
            <a:pPr eaLnBrk="1" hangingPunct="1">
              <a:buFont typeface="Arial" charset="0"/>
              <a:buNone/>
            </a:pPr>
            <a:r>
              <a:rPr lang="fr-FR" sz="2000" dirty="0" smtClean="0">
                <a:latin typeface="Comic Sans MS" pitchFamily="66" charset="0"/>
              </a:rPr>
              <a:t>5ième coupe FunCub 6 ou 13 mai ? Appel aux sponsors ?</a:t>
            </a:r>
          </a:p>
          <a:p>
            <a:pPr eaLnBrk="1" hangingPunct="1">
              <a:buFont typeface="Arial" charset="0"/>
              <a:buNone/>
            </a:pPr>
            <a:endParaRPr lang="fr-FR" sz="2000" dirty="0" smtClean="0">
              <a:latin typeface="Comic Sans MS" pitchFamily="66" charset="0"/>
            </a:endParaRPr>
          </a:p>
          <a:p>
            <a:pPr eaLnBrk="1" hangingPunct="1">
              <a:buFont typeface="Arial" charset="0"/>
              <a:buNone/>
            </a:pPr>
            <a:r>
              <a:rPr lang="fr-FR" sz="2000" dirty="0" smtClean="0">
                <a:latin typeface="Comic Sans MS" pitchFamily="66" charset="0"/>
              </a:rPr>
              <a:t>Sorties groupées sur des rencontres importantes ?</a:t>
            </a:r>
          </a:p>
          <a:p>
            <a:pPr eaLnBrk="1" hangingPunct="1">
              <a:buFont typeface="Arial" charset="0"/>
              <a:buNone/>
            </a:pPr>
            <a:endParaRPr lang="fr-FR" sz="2000" dirty="0" smtClean="0">
              <a:latin typeface="Comic Sans MS" pitchFamily="66" charset="0"/>
            </a:endParaRPr>
          </a:p>
          <a:p>
            <a:pPr eaLnBrk="1" hangingPunct="1">
              <a:buFont typeface="Arial" charset="0"/>
              <a:buNone/>
            </a:pPr>
            <a:r>
              <a:rPr lang="fr-FR" sz="2000" dirty="0" smtClean="0">
                <a:latin typeface="Comic Sans MS" pitchFamily="66" charset="0"/>
              </a:rPr>
              <a:t>Autres idées ?</a:t>
            </a:r>
          </a:p>
        </p:txBody>
      </p:sp>
      <p:sp>
        <p:nvSpPr>
          <p:cNvPr id="32772" name="AutoShape 2" descr="data:image/jpeg;base64,/9j/4AAQSkZJRgABAQAAAQABAAD/2wCEAAkGBhISEBQUEhQWFRUUFBUXGBUWFRUVGhgVFxYVGBYYFRgYGyYeGBwjGRYaIC8gJScqLCwsGR4xNTAqNSYrLCkBCQoKDgwOGg8PGiwkHyQsLCwsLCwsLCwsLCwsLCwsLCwsLCwsLCwsLCwsLCwsLCwpLCwsLCwsLCksLCwsLCwsLP/AABEIALcBEwMBIgACEQEDEQH/xAAcAAABBQEBAQAAAAAAAAAAAAADAAECBAUGBwj/xABDEAABAgQEAwYDBgIJAwUAAAABAhEAAyExBBJBUQVhcQYTIoGRoTKxwQcUQlLR8CNyFTNDYoKSouHxFrLSJFNjc8L/xAAaAQADAQEBAQAAAAAAAAAAAAAAAQIDBAUG/8QAMhEAAgIBAgUBBQgCAwAAAAAAAAECEQMhMQQSE0FRYQUigZGhFDJScbHB4fBD0SMzQv/aAAwDAQACEQMRAD8A7kQ8GTJhKkR0cyOflYEQ8MYTxRJMGJpAgTw4MJodhwqIlURhnhUVZJ4UNChkihxDQngAlChs0IKhDHhwmEImITY0iOWHBMSeGeCx0OkQ4QCYhmhwYQ9B1SRvAiII8RVFJsiUUQholDExVkco0NCJhnh2Kh4aE8J4AoUM8ImGgCh3hs0NCgAlmhZojCh0BLNCiMKFQrChcS72Knewu8iOU15ywpjEFCICZEu9h00K0xQojmhZoYrJhUSzQN4TwgsKIeIIVEyYRQoYwnh4AGMIQ7QzwxEkwZCYADBxMiJFxJ908N3MTC4TxFs0pFdaWMOIOtAMQ7uK5ieUCTESqCqlwBYilRDsTwjEYTxZFihQzwoAHeGeFCaABnhQmhQAKFChoBDwoaE8MQ8PEXhQAV3h4ZodookTw4MM0O0ADvDxFodoQEgYcGItChDCAxLNA6woRVhc0OFwKHBhUOw4VDEQMKh88KirJPEgqB54bNBQWWAuJBUVwuJd5EuJSkWM8N3kVzMhs8HKHOWVrgSg8Dzw+eHVCcrGUITwiYjFEsd4Z4aFDEPCJh4iRCGJ4TwxhoYiUNChoAHhocQ7QBRGFChQCoDCiMuaFB0kEbgvEnh2IUPDQ8MQ4hQhEZk8IDlC1jZDP7ke0JsZOHjJndscMgsqVOSdiAPmYEe3eE/9ub7f+UYPPjXcdG4DCjGT26wR/DOHkP8Aygg7a8PuVTEgalNB1aKjlhJ0mN15NWHixgVYedJE6UvPLL+MGji4NHBGxipiOOYSWWKnPmR84bmluPkYR4aM+d2yw6fgyHzDxkYv7R1j+rSk9Ar9Iz68S+kzqQg7H0MSGHX+U+hjzyf9qOI/MlHUAfMxn4n7SMQ7feG6MPeF1l4JcUj1YYRf5T7frBZXDZijQD1jxxXbLEL/ALdZ/wAf6QfhfGMYpTy56wRciYfesS8/oCSPZf6Ambj3gM3g80aP0Mcnge0HEkAPiEq5LSlXuGMdDwzt4SP4yUbZpaqOL+FX6wLOadNCWggsQQecM8b2H4xhZ4YKSeRoff6QLFcBBrLPkfoY1WRMl42tjFhPAcXiRKWULBCgAWbQ6g2MATxVBBIelw1aFjEviMS0ckZ6l0mE8ZyeNyyzBR0tb3eF/TCfyqbUlg1muecS+Kw/iQGk8M8Z/wDTKK7hqFhU2EAR2hQUuEqoCTsGLV1Z4X2vD+JDNcxGMaZ2iqEJQc5UEgF2J6gcj5kR2PD+AFUsGa6VEPlDU5HnFQ4jHP7rGk3sY8Jo2p3Zv8q/8w+oMYmMSUTDKC5JmUZJmZS5+EMoCpezxbyxRSxTlsrJRExh4vtCpAScr5lZaJUQkuxKj+EczSIjtIqjoYuA/wCHMbVd9j5xzfbsPn6EG60KOfndoiFEFSUkXSctPUw0H2/D6/Iiijw6T3QAQuYAplZSoWJ/DTkz9Ytoxan+NWhq9Ncsc/je0KUqQAoibTMjK4YkjwkpoWqz6wbs9xBGdEyZLzjvMygp00KTVtQ4HoxZ48XqZnVyaRpynXcO4diJtZebK4OY2NnqR8o05XZ+cslBmhKhfKAVAPQ6NaLX/XUjuSqVlzJA8CvCzkCo2rpGTN7cy8NNGInSJgTiAUEpYhKpZq7s7g05CPZS91Nye3l/M3x4epJQhq2bcvsUPxTJhNa5st+n7EWR2UT+dfmoH6RWwf2j4GZ/alP8yFD3DiNbD9osNM+CfLPLOkH0JhxlHs/qbz4LLj+9Br4My5nY1JDGYsjYlKh6FMY2L+ybDr/EtJe6FZSfp7R0PElzzNBlKUJf8JJysp3WSopY+FhctE5XHpjpCpRdWbdOVnbNmFHCSfKE8cXq0c/Ijzvjf2MzwCcJPCm/s53hJ6TE09k9Y4hfYDiC15ZyFICTUN4U7qLaM5zG7Gse/jtJLAdYUnwpVoaKytY/3gfOL8/DImABaQoXDiN4z5VSF04nKyMEnh3BFgCqZK1N/wDJM+AdQSkeUfOGN7Vz1K/iZFkUzZWJ50LR9RdseCLxeH7pCwhyp3B1lrSk02UoK/w6R89dsPsqx2F8ZSmYgnLmlqDvo6SxFB7ROj3KaRzSu0BNwR/KtSYmOIS1nxlb7lle94zMRgpiPjQpPVJHziEtDvu3rB012JpHT4WXLmGk0ltMofz1jSl8CSs0mN5N+sZnZLh5KVzDaiR0SK/vlGGcesTVLQpSXUTQkUekZqEr3M6t0epcL7HBMvvFjwu2Yq12pGpK4dh2KkhJY3ADg6trHJdlvtHVL/hYtAnyVsFFJyTGfqxINRbrHfK4PKmyjOwS+/lAgrQQoTpVlMqWwOmgfYG8RxCzRVwSf6lRBSgGoonkqv1rFThKpckLMy5JUtdSNWyg/Cn99K8jAKKu8CkFDqKCHCsqj8Jahrc3oIL90U6nUTmDMDRnu29B6R5UuIyXTL1NEz84oopFGtY8t7UaI8I7UqR3iZU9S5iAP4RFr1NSCGrakZ54aMiUgmikkkkm1bb29IlN4Ugze81ZhoyauKXd6vsIx6k7tti18lvinG04iala5qM7ABKC3JlOaVpSBYXiSJkt5jhKvhavhsSdg7jyiujhMsJKe7QylZleFiSAwqLMNoRwNAkPlT+EqJBqaKf4hUxEnbtk0W1yUpFw1cpS76lIBHIa7sxgK1pmoOUoEz4Vj4w6WPgzD3Io3KBSMAtC83eEghiltNKk3G/ygqeFBgGoNsqRZQuNWUaiFXgajewCWh1FRUA5CUpNczkPmsli1GrF3GYIqLJJSXFCFLCxmsWJLHdtBqIjN4HLzAJlpSwSkZa2Phetbn/MY7/sz2V7pps7xTAPCNEDpbN8o6MWF5JUh9Nrcj2V7Kd1lnTh/FZkj8gO7M6uenrHTkw5MAxOKQgOtQSNyW5fMx7MIRhHliWlRndpePJwkgzCxUaIT+ZenkLmPKhi1S5a8VMOabMK0ygokFSj/WrHQEgc3/LGhxbHr4ljAEnLKS7E2RKTVcw8yK/5RAuIZJi3SMqEhKEJc+FCT4XFn1J1JMcPEZv4Paz1wPDdL/JNa+kfH99fQxZPcHMpKllDAlBU+VxUDlS7a60hDiiCElmlZUpBUtIKKEhRVbNR616RoqwCFO+oILi4LOPlAkcMlgEWdvho/UWMefofP0UFKmLOZIdJscspT83eFGynwhgaDkPrCiNfQKJdwk1Yl+X1eJ/dwPR7H6xBJo5fT/jyiSuTPq5NACH84o0jTQGdg5aqFIOz/Qx2XAOEifhlImF1oUMqjUFCkJUgkWNCxO4MciMQQPCXd77NB0cYxMsky5ypYZIy5ULTTMWIIcGpsRHXw+aOO+bYXurWzZxHAsMhWXE4dCXtMQCgHoUNXrBh2DwcweBcxHRQUP8AUPrGSrtfjWyqGHnpIqFIXLf0KkxlYjtDiJfil4dcvXKiYmfLPQFlp8n6R19XDLwdWPj8+L7s3X5/1HRzfs0WmsnE+qSn3Sr6QFXAeLSvgnKUBtOV8pjCM7h32sZSEz0KQeYPyIBjseC9tZOIH8NTtcajrFqGN7M7I+1870nUvzS/g5edjuKJ/rJRmClTJRMoLVQH94KPtLxSKTJUvoUrQf8AujuxjpZu3oIdcuWsM5bq49FOPaK6cu0marj8Ev8AswR+Ghx0n7V/z4f/ACzP1TC4n9omFnSFoXKmB00ohXiFRqNY6DE9lMOv8Eo9ZSfnLKDGTivs8km0of4Jy0e0xKh7xNZV3NVP2bk0cJL8n/tnl0ztXhFUJUOSkH6PFSb/AEfNv3PmMp+kH7X/AGe9xPUAmelJ8QJRLmhjestT3fSOWm8Bb+2QOUwLlH/Ulo6E5dzyJYOH5moyf9+B2GHw0juTKlrSEZVDwrBIBdyPWOYT2ISsnu5qm0zynB80n6RLhMzC4ckTlFS95bLSBs+p1Lco6OZ2qwqJJWh1EUSkpKXU3MWGrfWNIteTmnhnGVQtrzRyuK7HTJRCVTpAeozKmI5aoYeselfZnwLFsCjESVLlqRlUmcleWVmBWg5QVLQUuO7LJBIIYiPNP+p8TmKu9WHLs/h6BJoBGhwbtjMlzklSJKwaHNJlux/vJAO2sTLKqPRx8A20m/78v3PfeKdhJUyf38papCif4iUBJRN5qSqgV/eFTq8ZPEuxk1CiZf8AESeYSR1BofL0jm8B2+UKd2pP/wBc+an/AErK0+0dhwLtHPxEtS5YWQlWUhQkrJLOwYyyaRxzWLNo1r9TbP7KzYo80tvLr/bORmyZkteVcsgjQg/swxnkPT1947fh/bNE4kAZympHdzgU1ZyAlYHrBl4/Aziy0y82rmW4PRwr2jnfBxf3JHDPg82N00zgzMLEsP3aIomna23PeO4mdkMHMHgKkdCW/wBQMZ2J+z1Ve7nJPJQy+pS/y1jGXB5Ftqc0lJHNqm00Hl1+sQCCqjE1AGtbUjaldhMUVgKKEp1OYmlLAB/Vo63g/ZiThvFWYv8AMat/KNOt4ePhMknroCTZW7Ldme6AmTR47hP5Ov8Ae+UdJFDEcclS/jKk81S5gHrlaKye12DJbv0OSzVv6R6kIwxrlR0xwZGrUX8mZX2hcQmIky5ckq7yYuyHzFIGjVAcgRyfaji8wJElRrKSiWpi47wIGdt8oLPupR2jcx/aOWibMxKndaDLwwyuyR8U0jQFdt45/geHTMUrETcypOHJWc15k5ZonapCX5DnBkmkuVPU7OCwOMlxGWPuR1/OtkvOpJOG+7YcSzSdPAVM3RLvLl8ifiI6RTUtrXpUEjz+UDx2IVMmqWs+JRJPntyoPQRBQt+6GPEyS5npsebxHESz5JZJ7sMuYbP6VNbPEFT+e30gSpZJof8Al3H1iLWcgi+2prGZztsIVg3+sKBzAHLN5v8ApChE2FTOo3OppreCHFAeZ+v+4in3Pvtb91ghSD1+u3SGFh0zdWpeutH994j96Dbt+/nARKSH53rs9h5wgU6AMOd32godhjj0vetG83+sOnGpo51/bRXCQxoBTSno/OBTAggk0bVy3N+VIKC2YPb3jYTIEpF5prySk19Sw8jD/ZFjEJOJ7wFQIksdj/FeOP4nifvOJPdgnMrLLTydk9Hv5x33BOFow0jIkup0lahqa25aR7eGMcajje7LUuU6ntFMSqUkSZ8yWc4dtmOhO59owMPxHHIrLxSVDZQO3J4IVpJAVuwq1ecEEqW5IAA66m7Rx8TkljyNRYpSbYbD9u+JIDmXLmC7hQDi+pHyjRkfazPT/W4SYOaQT9IxlZbjQM1dn+UJBGlS2gLam8Zri8i3FzMs9pftNkYhKGSpKkkvmS1Dz6xgjtZJVciNMTQ3iG9GptrSKs+VKUHMmWrnkQS/pG8eOfdEvXVlNWJwUz4kIPPKAfURCZwTAzGYlLBhlXYcgXgh4Nhl/wBigUfwuHAH900eBq7M4ckshaW2mKp6kvWNVxsO6KjOcdpMrr7FSD8GII/mSk/IiAr7BzfwTZS+pKfoYujsqlvDMmg/zA/NO0OngEwO09YA1KQelmeK+1YWdEeMzR7m1gexeN7pKxKzOPwrQqooaO8dbwKYnDYaWMQJ0tcmeqcUdxMOc5ClCQpso3vHJcJ4vjpKckuekpB/FLNCfONST26xwuZRo9lpf294xWTEnaZ60/bc80FDLFfDR/W/0Nvsxj5ChiFSgUTFiWCiZiEylKUVKUsy1iqRUfKLuGwI+7YkLKTNxCJ0wpXMC5mRDiUx/GPCXV0jl19t5qx/FwsmaOeU/wDcmBJ41JPi/o9SaXkzAgsb/CsU0i1kh5Qn7RxSk5aq6fnbZW2tNE9jrUTpcw4dK5MtJXhziVqlDu1MlyEpKaspq+cZPHuNzZaMPNkrmShPllRlFapgSymBGd6ERjo43h0zETEjHSly0hKSGmhKWLJDg+FiaWrFTjPE5U+ZnmYyZmYACbhVJAAsBkYAeUNytaM7MHF8J1E5S93w0350rVd1r6Gzh/tExibqSr+ZA/8Ay0auG+1Gb+OSg/yqUn5vHnxKfw4nDq6rVLPotI+cdp2AVhQFqxKpClkgISVy5jJAqoAEipLeUKDyN1Z18RP2Z03NKL9Fo/2Ohw/2myT8cqYnoUq/SLP/AFVw2bVYD7rlF/UA/OOM7X9ssJInql/dJMwBqp8Lghx8Dbxgj7RsB+LAEfyzlxvc9rR4/V4B7KcX6Nfuej8S4Xw/FHMmajMzUnFFBQABTgdMscz2nnBCUYSUMqJQc+NJK5qmOYqTQhiB5mMOX274Qo+KRPTyC8w830jQwvF+EYmYrNiJ0kreswICXOgIDJ0jHLCUlpVnLxeeM4LHjnJrxLsZylamv7Lgcoi5tmFjSpL6cqbx1o7AyZgzYfGoW9nyqpVgSlXPaMfifYjGymIl96N5RCqBg5SwV6COGXDZF2PMcZGUalswqHs16v8AvnETOOpFiLVuN+cBGHmICkrDKqBmDGwoHhSpa3OYijAioNg5Gh1PpGPLRJZRi2DMIUV1oqfEf8NvKsNAFsMUroGu9XO/tXblEBJUwD0qHBtr1Y/rFibPcCzVYlzdnO+kVhPZLBqm1z5QrGT+73qDQmjOTty/5iMop+GgIapFLV92HnFVlucq0uSCxT61Bu/yirNw+IIWO9SkF6hJG7BJ0Fn840Ub7gaOLxglgqWQlI3ALvrevleOc4/2klzJShKXMqcpBTlDEHMz1Zm/zRaXw2bMT452YBwAQQzNU86/KLfFezWGmpHclcshNMwzE6FRrcsS1BtRhHVijhh70nqUkjnOC8CnDLORlBIJSVM7UqARqNdhHQ8MRiElXfNlyjZgp06jl5RKX2fKAP8A1M1k2DMwFA/sPWGl8CmTCBNnEIzEZl+Km4SDVR0G5vGmPMnk5m18hbsq8Yxc8LHdPlykkgA1B+drRko7Szk6jaoFtaR0OO7KIStAkzlKQVVUwQU7mijyrA19lMOWdS3Jvmc9DTcj0h5cuHm1p/ATRjy+180aJNdtOrwRXbCaSkkJoX1ry/e8bP8A0nhmLZqlhWu9P3vE09mcMn4pZLkAeIswFiRz1jF5cH4Qoy5fbFi5ljya/pvF7D9r5BLLllNbsFN4aed40kcJw4TWWlLZiHGtHqavb2gC8BJCkJ7tLZdmo5IrvzO94y58L/8ALGDkdqcOxYtWxDbVYDSJK7U4dP4hUM4cnZy3T3EPiOAySSrInKzkAlNLV8qvFJfZ2QScrhnFnBpdr++sSui/IFk9p8OT8ZG6mLuQajW9IEjtTIYuslnCRk0ZnMBR2OSAauVDwvRqEFTHYn2gc3slLJGVfWjk2D+o94v/AIPLEWsJ2rln8C6gJoDckVO48Jrygk7tCHV3clZUzglADsBSpch36V2ijhuyjFysKS1mIoU6sbgtFuT2eSguJinGUioU532MTLop6DJYftApvFIW5OUsEsapFW0HSBYrtCokFOGmCjV/UWuacxGhh8MpBdRBY1BZ2o1hsCIkJocmjOadWa+rnTaJ5op7fqBmL4lPSQUYde7KN6F6G+4+sGl8RxKnyyWuQSoVuXIvSNITiGJ6X0Zzeou/nEO/8OezWdnDv60Hyhc6/CvqBgT/AL/nSjwgODmABBc16sKt1iqrgOMWwKksavlTrpZ3aOmSsKOYs7AEOKjYts21Xh0T1M2p1ckBwL1byjRZ2tkvkNHH4nspPLgMTd/CNDdrO3qDFCZ2fxKEupBbka/7x6J95ISFMBRwNfC6QK/PnEZ81Kgp8xZw1gTV2N25co0jxk1ukOzgP6JnBTAZwz0poKFzQ6Rs4KfOl+D7qAVMxJok2JJI2EdAhYIZLsRb922Bgkw1swcAnRjR311hS4ly0aEZknGzsriQAzOFMHLsWpuD6RdwnFpwUCJbUYsp6MLa1LNBpKWuSduYqWO7fWIZgVVqpRfQMXdnbeMHPwv1ETmzVqLqqXHxEl3fUnYisBM0OCH2NvDUA+VH/Zgk2dYAVBCc27eVLanWBqCDdviJylt2HKv6xIg5mBy73OvpptCgPenS3X9IUFBYYyUJY6E2fVgB5g/OIDBHMpiScpVYCozM3M+ziDJBU7Aaipc3JzDpDZFhdCMuo/mfU1PLpCsCMrDM5Zmy3cWBzNyzQcyjcgVqSQ9nZuZcRBAYGvhN7nKDr1p7QylpJABdhYvXq/UxNgSL1ygVANLlPL0hEEg0bw/iBFCN7lgIrKomhUKl21ygVbSv1iU9B+FyaF35sp/aCgDJc3PmH+T1s3SClIY2L/o9eercxFaW70BL/h5DfnerQMO7sSxdrswY89OkMC5OwhD20brU+mu7CGI8W7t67+n73jKxYYs9n8+o6kxXnzau7OkeHUHXoA/z2hASmlTDNlABVSxF6U1IAr/vDpZ3UCx/CK3FWrakV8Ui4BqGL1IYgEe1PWHCioC7pJe7Hka25bxVAGKyDoGLXcgm48yX6dKOQxJKjsKPtQacoqYtZoGIoPF0uelqc4RSHdT1Uwpa/wCt4KAtTFnMMpYjRn111IYMd3gYmpJXSgOpNCdQfP3hgsJU9TYO5D7HnSFNxIJcpe1hW7kvytAOw2Hw6dCwZ3uwehqHr9YHMkMQKkpTVqsdOo+sRVMo18xLHSgSa7XgiUnegYEjXS4qXf5wMQyiS3hD2uCbCrDoamHMs5gANXIrRgQzGhLke0SnSMpcnYpYA1OXwqblA5+IQGWmlmBLigDE7OC7wUNk0yWrQuwuTle1Nmb3hd2KAs+Z3perkjXd+kNhyly7sEsB+YswCfIg63gCJYCUjVTAO9Kk5fQfusAF7u0FKKB1B6GuZyB8V60/ZiGKmAJSXDDR6gnXnrXaKcqeEsH+FQLMPhypq551HWJqNSCHFAOTEEabFoVahY5lAVQlwRVXsBUaa+Qia0jIQRcCzVJNOdyfQbRGUP4ZCnBfnQF6aQpSEAJQVVaunhflqw94YWQWhxLAANSGdzQukczWIz0pIbNUByA1XZwRyPzi1JwaSMz1BBc0Ys1GqA94h9xBL6MoCwFXNDc/7c4AB4OWlLpHRm0p+kOMoS2jc9D+x6wdOACQFJ1Lm9kqa0ByAA8nFBqVOPaFdiZCZPCk5crNUHVn8QfWgd4aVMQtQZJSGIegcpuetRBpGHRmAJNavszk9KM56xGRhEhiqiVUpur8Q0vDVAJCsqgopcBxu7X9xqNojMwqS3hLVAJalD0f/jeFNQQohqooa/ietr2g4OUnUJoHq70rW9LQ9hWDkykhIBBfksAemkKHKN0B/wCZvaGhiLcwIARlLPU11ccuRpAkkfh8TNpajO5bUmJTMxDFySpzQUvy15RXmICmBSS9CQLENUsatQl6OOUQq7lFplKBA0csCGcCj7jKD7wKRJUUqzEAgeCz2POu/SDoLKy5XypHUUq/Nj9YCrEEspIZiBUgk1NmqHaFYyWHkVdYpTNUDZyNtTApspgrJmmKqBVtAbkMdzyia0gEg1Ki5OhpRPkT5Vg6JRJKS5YkpfmGrpQQNsCghSwkBYCRXNSr8yai+20Fn+EO5AUwawYuN6USYLiZSk/EHOocMSSHAbpEp8kF87Nyd2u3uYE7BlWSZa00zAqJptoAa1esVlZgouCAmlfVzrYCLuHw6VJSpLpJUW8OxJ8jWHGEfLVy6r2cgB+bRXMkxFdWE8BKQosC5p+EF/8AteISJYJILuNHbWp53I5ExdmzCGLgg/hApUAEPs4gCMOQa1L/AAjQqeh2Ll4OYNCQSFUVQM5A1qUuObsGiGQFwS3hOj6gf7dDCxOvhuSGDGp281NAVyzQALGUNWriiqnybygQi1MkgDMzk0Z9A4/fUQFOVQIoGLANoakk8j9Ys4aS6SCCSfh2qDmLXcAPCGFCSG5Pahej+UKwKcxFxcauyWqNrUEXZOIQ9qFTqDs/TleKQkIyGpyqIzD/AEvzvE5eEQ4UX/KA+wa17i8Dqhq70J4jEJUQ5Lj2AmFq7sq/SK86WFsalSVA5dPDT0aLkzApJd206Gu25eBy8EEm5NRoxNH00Z/SBSS2EDlHLmY5VBwD1BS42FWeLGeWhIzEqSL2uk6VeBLI7zKsFksCdSWAPoTDyuDyznSnMVEPdx4QXbqflA2u40Ql4pCkhQTlSpRQSWc0FVdX1iPfoKyAQKkg2Lq1bfw+kTx2HSoBqM+YA2q5rpd+sTkSQApLfGGe5oQQa+gh2twZXyqCWeubLlNHcpBLGurQ+QJJoxs+gDgUI3DxeXhMyvEASXUVEsA4IcAc7dYpo4co5ksQfD+J6gUJqGLi3OGmgotS1hwHYuQHOhpY/XYxZSpAJS7ipazE0Nb5dRy982fhVKypLJUU0LXUCzq3JOvLnDhRTU1YMCGc6MrdnpC7AEnEqBIJylwRyqAnpesRTLYEFd8oGjUZ61qSPSBqlgkp8RchgDQEgAjmOXziMnBOHJYJBKiqrkuW0csIBBJasqlEM7AbtVra3gc+gYqDLYBzapHi2ZnpEUSaKYnMDQPcBgwo5FXgc+SVuh+ZJvTb1MOgCpnfEZinuTz8LAfL0iMmUo+FdMzUB2AJd9vpB1YN0pLUBdKU0Nxqeb+kSxCEqZYcgKYhjXN9GDQ78CA4xOVbDN8KPwn8iecNB8PhFFIYtydmajQonnrQKNDDLdyRUrKmNhQgGly0GlMkhrZSE0ocwGYgbvFhWCeSHJBJy5U1cVqfb1gEtqsDT4XFcocE05aXtEcyNKoEZFCrMxDsGuTvrURBGQJZIKmHwi5apApdoujBgqap8IDGhrXyu78hERhWSbVqNa/CKa0ApBokFFeS3xDKE/C70TV8rciPaHkB1La43BZ2v128oDJw5FCLgECrEisXZI8NGdnKtXNh+9oNBFKbOzEPZO9GUCRTesQ+6qN6BIDl6nSoPRosANmKmDkEu93Lt/mPSBY2eyUlyxUlyA75Qpwf1gWoqHmLypAoyACkhxmFNfIh9oOEMxGxLHZg9rW94DjsPMStRlkKCVM4NGSPahdodM7+GSAQpgA4I3Bf/K79d4TjrqMkjDugEsoOSmuqmBcCoaDTpoSQ4OZJFmorKWJ6Fj5RXkyCgnMykO+Z2Ndhd6/KGKiSm+VJYlqsOtLkeUDWoESoAjOz5cwcWNSbaWiMibmWQGUyQGGu1dP+YPiEd4HcMHIdnKRXls0VZEtRCfCzglRKqjkSK2pBWgFrFnOVDMAqzb0qOR8MRVNQpQSli/h6qATUv0MQGHAWlTlWpBapNz0AhpeCZD25mtEliXhJaAyAAKBmYeJgRzAI02b3h5cxImApLEeIaOSK+dfnB54SCA+Y08QDF3BAbRgTAZGKl5xnSda6eG5DXsKQvUB1T0pdwH8LFr+LTahhYaX4gmzsa0ITsPf1hIxgWVKCbpLMxZmIHygaVqWXKQNr+IgVO2gh0ApuFTnzKLOCHDbE1HSLsjEJSAEAupSg7uzk0DUqH/Yga1ISCFXIccnuS0CSCfgOWgfRmb6/WH2AmuaGISlnS+jlRBDAeUUwVIUCSRTzL1fYWaLUyaASFVWSHIqxZyR0DQKTiEMgK6ilWdg51pAIJK4k4J3dIJFg4NtWIEN98HjOZ8xUSRzFhtaKqlDMQ4JRU6BqE20t5xZwOKQ60hOhLV3cdaND5QTJzpiVmrgs1R+JnYRFYaV3iWpmFtWDke0KXmXLJ8BUgpoTdSgWLbBzbaCHEMClgQGIFgc1D7QqoZSOICcnhzEBWV3Hi67PpyhytSjUgZamjeJRqS+7AeUWeISALHXwp2rehpV4rpBWUJAAFMxepqcz7fDFdhUUJq8qibkcnck29XEX5MkJQPD4y/iu1DQbXvA5qWUAEEVzKUw2o7ml4tYeXlQlrhQS7Xffl+sV2CxpwuHy5Awprb6xGUglTUFC7MOhDesWFOsqKrX5uDc9axTkSpg+INU1fVqe1IlVQdyE/OlRDtyfeu0KLEvFrAADACjGvmS1Xv5w0Og0Nr70AsglgajK7ChBcG9h7xXw/GUuzAuk6asc1+QAhQondFW7IJmJClEUdLi7uQw66RAzstSogJoaVFfesKFEktjy8QFLzXDeF7s2vt7xGdNKkDIopB0bY16XaFChWG4FKStwLAE+lGHKKs1LlLhkd25GniLUFdusKFFrYnsWpGJ8QQgkBRck1D+dYs4uVlGUXJDUuSC7+kPChMa2HVhQGUQS6a2oxr5kCAzZjhLJAzEEVs5ID9B8oUKB6DHISQ5FRtvSvm8Alz+8S7sASNH1d/3pChQk9BFuVOC8xBPhAFqO3ipz3EDxs0kkFVGKbXBLHpZ4UKGNvQrLnZDmzWY7uRA0MkIIDOyg1w5L+uUwoUC2EQlTCFHJQkMX1VmFttIhMxqmUgUy+MNRiwJqK/8AAhQotAV145XxGrAAkXcKYmvrFjDY4gnMMz69T86woUVyqhXqVV4gpmrTs/WrgAnpE8akPQsxFWsEtm9TChQd0NqiwnCFAQVFzNS6kgkMKkPu405CGwihmBrVRFLnYQoUDB7jqASa0Wwdna+sEOLdLNUMK1o1/aFCiWhdycpYrmDlwkm+rj5iIz1fCUqfRjRiemkKFEDQOZPUAV1KS7OxajAk3MT78Kw5c+IGgZvhDio5kn0hQoteSlsw0rFEAC5UlvMj9iFJWpISxqoh1bFzd72hQokEPLxUsBjmcbQoUKJodn//2Q=="/>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fr-FR">
              <a:latin typeface="Calibri" pitchFamily="34" charset="0"/>
            </a:endParaRPr>
          </a:p>
        </p:txBody>
      </p:sp>
      <p:sp>
        <p:nvSpPr>
          <p:cNvPr id="32773" name="AutoShape 4" descr="data:image/jpeg;base64,/9j/4AAQSkZJRgABAQAAAQABAAD/2wCEAAkGBhISEBQUEhQWFRUUFBUXGBUWFRUVGhgVFxYVGBYYFRgYGyYeGBwjGRYaIC8gJScqLCwsGR4xNTAqNSYrLCkBCQoKDgwOGg8PGiwkHyQsLCwsLCwsLCwsLCwsLCwsLCwsLCwsLCwsLCwsLCwsLCwpLCwsLCwsLCksLCwsLCwsLP/AABEIALcBEwMBIgACEQEDEQH/xAAcAAABBQEBAQAAAAAAAAAAAAADAAECBAUGBwj/xABDEAABAgQEAwYDBgIJAwUAAAABAhEAAyExBBJBUQVhcQYTIoGRoTKxwQcUQlLR8CNyFTNDYoKSouHxFrLSJFNjc8L/xAAaAQADAQEBAQAAAAAAAAAAAAAAAQIDBAUG/8QAMhEAAgIBAgUBBQgCAwAAAAAAAAECEQMhMQQSE0FRYQUigZGhFDJScbHB4fBD0SMzQv/aAAwDAQACEQMRAD8A7kQ8GTJhKkR0cyOflYEQ8MYTxRJMGJpAgTw4MJodhwqIlURhnhUVZJ4UNChkihxDQngAlChs0IKhDHhwmEImITY0iOWHBMSeGeCx0OkQ4QCYhmhwYQ9B1SRvAiII8RVFJsiUUQholDExVkco0NCJhnh2Kh4aE8J4AoUM8ImGgCh3hs0NCgAlmhZojCh0BLNCiMKFQrChcS72Knewu8iOU15ywpjEFCICZEu9h00K0xQojmhZoYrJhUSzQN4TwgsKIeIIVEyYRQoYwnh4AGMIQ7QzwxEkwZCYADBxMiJFxJ908N3MTC4TxFs0pFdaWMOIOtAMQ7uK5ieUCTESqCqlwBYilRDsTwjEYTxZFihQzwoAHeGeFCaABnhQmhQAKFChoBDwoaE8MQ8PEXhQAV3h4ZodookTw4MM0O0ADvDxFodoQEgYcGItChDCAxLNA6woRVhc0OFwKHBhUOw4VDEQMKh88KirJPEgqB54bNBQWWAuJBUVwuJd5EuJSkWM8N3kVzMhs8HKHOWVrgSg8Dzw+eHVCcrGUITwiYjFEsd4Z4aFDEPCJh4iRCGJ4TwxhoYiUNChoAHhocQ7QBRGFChQCoDCiMuaFB0kEbgvEnh2IUPDQ8MQ4hQhEZk8IDlC1jZDP7ke0JsZOHjJndscMgsqVOSdiAPmYEe3eE/9ub7f+UYPPjXcdG4DCjGT26wR/DOHkP8Aygg7a8PuVTEgalNB1aKjlhJ0mN15NWHixgVYedJE6UvPLL+MGji4NHBGxipiOOYSWWKnPmR84bmluPkYR4aM+d2yw6fgyHzDxkYv7R1j+rSk9Ar9Iz68S+kzqQg7H0MSGHX+U+hjzyf9qOI/MlHUAfMxn4n7SMQ7feG6MPeF1l4JcUj1YYRf5T7frBZXDZijQD1jxxXbLEL/ALdZ/wAf6QfhfGMYpTy56wRciYfesS8/oCSPZf6Ambj3gM3g80aP0Mcnge0HEkAPiEq5LSlXuGMdDwzt4SP4yUbZpaqOL+FX6wLOadNCWggsQQecM8b2H4xhZ4YKSeRoff6QLFcBBrLPkfoY1WRMl42tjFhPAcXiRKWULBCgAWbQ6g2MATxVBBIelw1aFjEviMS0ckZ6l0mE8ZyeNyyzBR0tb3eF/TCfyqbUlg1muecS+Kw/iQGk8M8Z/wDTKK7hqFhU2EAR2hQUuEqoCTsGLV1Z4X2vD+JDNcxGMaZ2iqEJQc5UEgF2J6gcj5kR2PD+AFUsGa6VEPlDU5HnFQ4jHP7rGk3sY8Jo2p3Zv8q/8w+oMYmMSUTDKC5JmUZJmZS5+EMoCpezxbyxRSxTlsrJRExh4vtCpAScr5lZaJUQkuxKj+EczSIjtIqjoYuA/wCHMbVd9j5xzfbsPn6EG60KOfndoiFEFSUkXSctPUw0H2/D6/Iiijw6T3QAQuYAplZSoWJ/DTkz9Ytoxan+NWhq9Ncsc/je0KUqQAoibTMjK4YkjwkpoWqz6wbs9xBGdEyZLzjvMygp00KTVtQ4HoxZ48XqZnVyaRpynXcO4diJtZebK4OY2NnqR8o05XZ+cslBmhKhfKAVAPQ6NaLX/XUjuSqVlzJA8CvCzkCo2rpGTN7cy8NNGInSJgTiAUEpYhKpZq7s7g05CPZS91Nye3l/M3x4epJQhq2bcvsUPxTJhNa5st+n7EWR2UT+dfmoH6RWwf2j4GZ/alP8yFD3DiNbD9osNM+CfLPLOkH0JhxlHs/qbz4LLj+9Br4My5nY1JDGYsjYlKh6FMY2L+ybDr/EtJe6FZSfp7R0PElzzNBlKUJf8JJysp3WSopY+FhctE5XHpjpCpRdWbdOVnbNmFHCSfKE8cXq0c/Ijzvjf2MzwCcJPCm/s53hJ6TE09k9Y4hfYDiC15ZyFICTUN4U7qLaM5zG7Gse/jtJLAdYUnwpVoaKytY/3gfOL8/DImABaQoXDiN4z5VSF04nKyMEnh3BFgCqZK1N/wDJM+AdQSkeUfOGN7Vz1K/iZFkUzZWJ50LR9RdseCLxeH7pCwhyp3B1lrSk02UoK/w6R89dsPsqx2F8ZSmYgnLmlqDvo6SxFB7ROj3KaRzSu0BNwR/KtSYmOIS1nxlb7lle94zMRgpiPjQpPVJHziEtDvu3rB012JpHT4WXLmGk0ltMofz1jSl8CSs0mN5N+sZnZLh5KVzDaiR0SK/vlGGcesTVLQpSXUTQkUekZqEr3M6t0epcL7HBMvvFjwu2Yq12pGpK4dh2KkhJY3ADg6trHJdlvtHVL/hYtAnyVsFFJyTGfqxINRbrHfK4PKmyjOwS+/lAgrQQoTpVlMqWwOmgfYG8RxCzRVwSf6lRBSgGoonkqv1rFThKpckLMy5JUtdSNWyg/Cn99K8jAKKu8CkFDqKCHCsqj8Jahrc3oIL90U6nUTmDMDRnu29B6R5UuIyXTL1NEz84oopFGtY8t7UaI8I7UqR3iZU9S5iAP4RFr1NSCGrakZ54aMiUgmikkkkm1bb29IlN4Ugze81ZhoyauKXd6vsIx6k7tti18lvinG04iala5qM7ABKC3JlOaVpSBYXiSJkt5jhKvhavhsSdg7jyiujhMsJKe7QylZleFiSAwqLMNoRwNAkPlT+EqJBqaKf4hUxEnbtk0W1yUpFw1cpS76lIBHIa7sxgK1pmoOUoEz4Vj4w6WPgzD3Io3KBSMAtC83eEghiltNKk3G/ygqeFBgGoNsqRZQuNWUaiFXgajewCWh1FRUA5CUpNczkPmsli1GrF3GYIqLJJSXFCFLCxmsWJLHdtBqIjN4HLzAJlpSwSkZa2Phetbn/MY7/sz2V7pps7xTAPCNEDpbN8o6MWF5JUh9Nrcj2V7Kd1lnTh/FZkj8gO7M6uenrHTkw5MAxOKQgOtQSNyW5fMx7MIRhHliWlRndpePJwkgzCxUaIT+ZenkLmPKhi1S5a8VMOabMK0ygokFSj/WrHQEgc3/LGhxbHr4ljAEnLKS7E2RKTVcw8yK/5RAuIZJi3SMqEhKEJc+FCT4XFn1J1JMcPEZv4Paz1wPDdL/JNa+kfH99fQxZPcHMpKllDAlBU+VxUDlS7a60hDiiCElmlZUpBUtIKKEhRVbNR616RoqwCFO+oILi4LOPlAkcMlgEWdvho/UWMefofP0UFKmLOZIdJscspT83eFGynwhgaDkPrCiNfQKJdwk1Yl+X1eJ/dwPR7H6xBJo5fT/jyiSuTPq5NACH84o0jTQGdg5aqFIOz/Qx2XAOEifhlImF1oUMqjUFCkJUgkWNCxO4MciMQQPCXd77NB0cYxMsky5ypYZIy5ULTTMWIIcGpsRHXw+aOO+bYXurWzZxHAsMhWXE4dCXtMQCgHoUNXrBh2DwcweBcxHRQUP8AUPrGSrtfjWyqGHnpIqFIXLf0KkxlYjtDiJfil4dcvXKiYmfLPQFlp8n6R19XDLwdWPj8+L7s3X5/1HRzfs0WmsnE+qSn3Sr6QFXAeLSvgnKUBtOV8pjCM7h32sZSEz0KQeYPyIBjseC9tZOIH8NTtcajrFqGN7M7I+1870nUvzS/g5edjuKJ/rJRmClTJRMoLVQH94KPtLxSKTJUvoUrQf8AujuxjpZu3oIdcuWsM5bq49FOPaK6cu0marj8Ev8AswR+Ghx0n7V/z4f/ACzP1TC4n9omFnSFoXKmB00ohXiFRqNY6DE9lMOv8Eo9ZSfnLKDGTivs8km0of4Jy0e0xKh7xNZV3NVP2bk0cJL8n/tnl0ztXhFUJUOSkH6PFSb/AEfNv3PmMp+kH7X/AGe9xPUAmelJ8QJRLmhjestT3fSOWm8Bb+2QOUwLlH/Ulo6E5dzyJYOH5moyf9+B2GHw0juTKlrSEZVDwrBIBdyPWOYT2ISsnu5qm0zynB80n6RLhMzC4ckTlFS95bLSBs+p1Lco6OZ2qwqJJWh1EUSkpKXU3MWGrfWNIteTmnhnGVQtrzRyuK7HTJRCVTpAeozKmI5aoYeselfZnwLFsCjESVLlqRlUmcleWVmBWg5QVLQUuO7LJBIIYiPNP+p8TmKu9WHLs/h6BJoBGhwbtjMlzklSJKwaHNJlux/vJAO2sTLKqPRx8A20m/78v3PfeKdhJUyf38papCif4iUBJRN5qSqgV/eFTq8ZPEuxk1CiZf8AESeYSR1BofL0jm8B2+UKd2pP/wBc+an/AErK0+0dhwLtHPxEtS5YWQlWUhQkrJLOwYyyaRxzWLNo1r9TbP7KzYo80tvLr/bORmyZkteVcsgjQg/swxnkPT1947fh/bNE4kAZympHdzgU1ZyAlYHrBl4/Aziy0y82rmW4PRwr2jnfBxf3JHDPg82N00zgzMLEsP3aIomna23PeO4mdkMHMHgKkdCW/wBQMZ2J+z1Ve7nJPJQy+pS/y1jGXB5Ftqc0lJHNqm00Hl1+sQCCqjE1AGtbUjaldhMUVgKKEp1OYmlLAB/Vo63g/ZiThvFWYv8AMat/KNOt4ePhMknroCTZW7Ldme6AmTR47hP5Ov8Ae+UdJFDEcclS/jKk81S5gHrlaKye12DJbv0OSzVv6R6kIwxrlR0xwZGrUX8mZX2hcQmIky5ckq7yYuyHzFIGjVAcgRyfaji8wJElRrKSiWpi47wIGdt8oLPupR2jcx/aOWibMxKndaDLwwyuyR8U0jQFdt45/geHTMUrETcypOHJWc15k5ZonapCX5DnBkmkuVPU7OCwOMlxGWPuR1/OtkvOpJOG+7YcSzSdPAVM3RLvLl8ifiI6RTUtrXpUEjz+UDx2IVMmqWs+JRJPntyoPQRBQt+6GPEyS5npsebxHESz5JZJ7sMuYbP6VNbPEFT+e30gSpZJof8Al3H1iLWcgi+2prGZztsIVg3+sKBzAHLN5v8ApChE2FTOo3OppreCHFAeZ+v+4in3Pvtb91ghSD1+u3SGFh0zdWpeutH994j96Dbt+/nARKSH53rs9h5wgU6AMOd32godhjj0vetG83+sOnGpo51/bRXCQxoBTSno/OBTAggk0bVy3N+VIKC2YPb3jYTIEpF5prySk19Sw8jD/ZFjEJOJ7wFQIksdj/FeOP4nifvOJPdgnMrLLTydk9Hv5x33BOFow0jIkup0lahqa25aR7eGMcajje7LUuU6ntFMSqUkSZ8yWc4dtmOhO59owMPxHHIrLxSVDZQO3J4IVpJAVuwq1ecEEqW5IAA66m7Rx8TkljyNRYpSbYbD9u+JIDmXLmC7hQDi+pHyjRkfazPT/W4SYOaQT9IxlZbjQM1dn+UJBGlS2gLam8Zri8i3FzMs9pftNkYhKGSpKkkvmS1Dz6xgjtZJVciNMTQ3iG9GptrSKs+VKUHMmWrnkQS/pG8eOfdEvXVlNWJwUz4kIPPKAfURCZwTAzGYlLBhlXYcgXgh4Nhl/wBigUfwuHAH900eBq7M4ckshaW2mKp6kvWNVxsO6KjOcdpMrr7FSD8GII/mSk/IiAr7BzfwTZS+pKfoYujsqlvDMmg/zA/NO0OngEwO09YA1KQelmeK+1YWdEeMzR7m1gexeN7pKxKzOPwrQqooaO8dbwKYnDYaWMQJ0tcmeqcUdxMOc5ClCQpso3vHJcJ4vjpKckuekpB/FLNCfONST26xwuZRo9lpf294xWTEnaZ60/bc80FDLFfDR/W/0Nvsxj5ChiFSgUTFiWCiZiEylKUVKUsy1iqRUfKLuGwI+7YkLKTNxCJ0wpXMC5mRDiUx/GPCXV0jl19t5qx/FwsmaOeU/wDcmBJ41JPi/o9SaXkzAgsb/CsU0i1kh5Qn7RxSk5aq6fnbZW2tNE9jrUTpcw4dK5MtJXhziVqlDu1MlyEpKaspq+cZPHuNzZaMPNkrmShPllRlFapgSymBGd6ERjo43h0zETEjHSly0hKSGmhKWLJDg+FiaWrFTjPE5U+ZnmYyZmYACbhVJAAsBkYAeUNytaM7MHF8J1E5S93w0350rVd1r6Gzh/tExibqSr+ZA/8Ay0auG+1Gb+OSg/yqUn5vHnxKfw4nDq6rVLPotI+cdp2AVhQFqxKpClkgISVy5jJAqoAEipLeUKDyN1Z18RP2Z03NKL9Fo/2Ohw/2myT8cqYnoUq/SLP/AFVw2bVYD7rlF/UA/OOM7X9ssJInql/dJMwBqp8Lghx8Dbxgj7RsB+LAEfyzlxvc9rR4/V4B7KcX6Nfuej8S4Xw/FHMmajMzUnFFBQABTgdMscz2nnBCUYSUMqJQc+NJK5qmOYqTQhiB5mMOX274Qo+KRPTyC8w830jQwvF+EYmYrNiJ0kreswICXOgIDJ0jHLCUlpVnLxeeM4LHjnJrxLsZylamv7Lgcoi5tmFjSpL6cqbx1o7AyZgzYfGoW9nyqpVgSlXPaMfifYjGymIl96N5RCqBg5SwV6COGXDZF2PMcZGUalswqHs16v8AvnETOOpFiLVuN+cBGHmICkrDKqBmDGwoHhSpa3OYijAioNg5Gh1PpGPLRJZRi2DMIUV1oqfEf8NvKsNAFsMUroGu9XO/tXblEBJUwD0qHBtr1Y/rFibPcCzVYlzdnO+kVhPZLBqm1z5QrGT+73qDQmjOTty/5iMop+GgIapFLV92HnFVlucq0uSCxT61Bu/yirNw+IIWO9SkF6hJG7BJ0Fn840Ub7gaOLxglgqWQlI3ALvrevleOc4/2klzJShKXMqcpBTlDEHMz1Zm/zRaXw2bMT452YBwAQQzNU86/KLfFezWGmpHclcshNMwzE6FRrcsS1BtRhHVijhh70nqUkjnOC8CnDLORlBIJSVM7UqARqNdhHQ8MRiElXfNlyjZgp06jl5RKX2fKAP8A1M1k2DMwFA/sPWGl8CmTCBNnEIzEZl+Km4SDVR0G5vGmPMnk5m18hbsq8Yxc8LHdPlykkgA1B+drRko7Szk6jaoFtaR0OO7KIStAkzlKQVVUwQU7mijyrA19lMOWdS3Jvmc9DTcj0h5cuHm1p/ATRjy+180aJNdtOrwRXbCaSkkJoX1ry/e8bP8A0nhmLZqlhWu9P3vE09mcMn4pZLkAeIswFiRz1jF5cH4Qoy5fbFi5ljya/pvF7D9r5BLLllNbsFN4aed40kcJw4TWWlLZiHGtHqavb2gC8BJCkJ7tLZdmo5IrvzO94y58L/8ALGDkdqcOxYtWxDbVYDSJK7U4dP4hUM4cnZy3T3EPiOAySSrInKzkAlNLV8qvFJfZ2QScrhnFnBpdr++sSui/IFk9p8OT8ZG6mLuQajW9IEjtTIYuslnCRk0ZnMBR2OSAauVDwvRqEFTHYn2gc3slLJGVfWjk2D+o94v/AIPLEWsJ2rln8C6gJoDckVO48Jrygk7tCHV3clZUzglADsBSpch36V2ijhuyjFysKS1mIoU6sbgtFuT2eSguJinGUioU532MTLop6DJYftApvFIW5OUsEsapFW0HSBYrtCokFOGmCjV/UWuacxGhh8MpBdRBY1BZ2o1hsCIkJocmjOadWa+rnTaJ5op7fqBmL4lPSQUYde7KN6F6G+4+sGl8RxKnyyWuQSoVuXIvSNITiGJ6X0Zzeou/nEO/8OezWdnDv60Hyhc6/CvqBgT/AL/nSjwgODmABBc16sKt1iqrgOMWwKksavlTrpZ3aOmSsKOYs7AEOKjYts21Xh0T1M2p1ckBwL1byjRZ2tkvkNHH4nspPLgMTd/CNDdrO3qDFCZ2fxKEupBbka/7x6J95ISFMBRwNfC6QK/PnEZ81Kgp8xZw1gTV2N25co0jxk1ukOzgP6JnBTAZwz0poKFzQ6Rs4KfOl+D7qAVMxJok2JJI2EdAhYIZLsRb922Bgkw1swcAnRjR311hS4ly0aEZknGzsriQAzOFMHLsWpuD6RdwnFpwUCJbUYsp6MLa1LNBpKWuSduYqWO7fWIZgVVqpRfQMXdnbeMHPwv1ETmzVqLqqXHxEl3fUnYisBM0OCH2NvDUA+VH/Zgk2dYAVBCc27eVLanWBqCDdviJylt2HKv6xIg5mBy73OvpptCgPenS3X9IUFBYYyUJY6E2fVgB5g/OIDBHMpiScpVYCozM3M+ziDJBU7Aaipc3JzDpDZFhdCMuo/mfU1PLpCsCMrDM5Zmy3cWBzNyzQcyjcgVqSQ9nZuZcRBAYGvhN7nKDr1p7QylpJABdhYvXq/UxNgSL1ygVANLlPL0hEEg0bw/iBFCN7lgIrKomhUKl21ygVbSv1iU9B+FyaF35sp/aCgDJc3PmH+T1s3SClIY2L/o9eercxFaW70BL/h5DfnerQMO7sSxdrswY89OkMC5OwhD20brU+mu7CGI8W7t67+n73jKxYYs9n8+o6kxXnzau7OkeHUHXoA/z2hASmlTDNlABVSxF6U1IAr/vDpZ3UCx/CK3FWrakV8Ui4BqGL1IYgEe1PWHCioC7pJe7Hka25bxVAGKyDoGLXcgm48yX6dKOQxJKjsKPtQacoqYtZoGIoPF0uelqc4RSHdT1Uwpa/wCt4KAtTFnMMpYjRn111IYMd3gYmpJXSgOpNCdQfP3hgsJU9TYO5D7HnSFNxIJcpe1hW7kvytAOw2Hw6dCwZ3uwehqHr9YHMkMQKkpTVqsdOo+sRVMo18xLHSgSa7XgiUnegYEjXS4qXf5wMQyiS3hD2uCbCrDoamHMs5gANXIrRgQzGhLke0SnSMpcnYpYA1OXwqblA5+IQGWmlmBLigDE7OC7wUNk0yWrQuwuTle1Nmb3hd2KAs+Z3perkjXd+kNhyly7sEsB+YswCfIg63gCJYCUjVTAO9Kk5fQfusAF7u0FKKB1B6GuZyB8V60/ZiGKmAJSXDDR6gnXnrXaKcqeEsH+FQLMPhypq551HWJqNSCHFAOTEEabFoVahY5lAVQlwRVXsBUaa+Qia0jIQRcCzVJNOdyfQbRGUP4ZCnBfnQF6aQpSEAJQVVaunhflqw94YWQWhxLAANSGdzQukczWIz0pIbNUByA1XZwRyPzi1JwaSMz1BBc0Ys1GqA94h9xBL6MoCwFXNDc/7c4AB4OWlLpHRm0p+kOMoS2jc9D+x6wdOACQFJ1Lm9kqa0ByAA8nFBqVOPaFdiZCZPCk5crNUHVn8QfWgd4aVMQtQZJSGIegcpuetRBpGHRmAJNavszk9KM56xGRhEhiqiVUpur8Q0vDVAJCsqgopcBxu7X9xqNojMwqS3hLVAJalD0f/jeFNQQohqooa/ietr2g4OUnUJoHq70rW9LQ9hWDkykhIBBfksAemkKHKN0B/wCZvaGhiLcwIARlLPU11ccuRpAkkfh8TNpajO5bUmJTMxDFySpzQUvy15RXmICmBSS9CQLENUsatQl6OOUQq7lFplKBA0csCGcCj7jKD7wKRJUUqzEAgeCz2POu/SDoLKy5XypHUUq/Nj9YCrEEspIZiBUgk1NmqHaFYyWHkVdYpTNUDZyNtTApspgrJmmKqBVtAbkMdzyia0gEg1Ki5OhpRPkT5Vg6JRJKS5YkpfmGrpQQNsCghSwkBYCRXNSr8yai+20Fn+EO5AUwawYuN6USYLiZSk/EHOocMSSHAbpEp8kF87Nyd2u3uYE7BlWSZa00zAqJptoAa1esVlZgouCAmlfVzrYCLuHw6VJSpLpJUW8OxJ8jWHGEfLVy6r2cgB+bRXMkxFdWE8BKQosC5p+EF/8AteISJYJILuNHbWp53I5ExdmzCGLgg/hApUAEPs4gCMOQa1L/AAjQqeh2Ll4OYNCQSFUVQM5A1qUuObsGiGQFwS3hOj6gf7dDCxOvhuSGDGp281NAVyzQALGUNWriiqnybygQi1MkgDMzk0Z9A4/fUQFOVQIoGLANoakk8j9Ys4aS6SCCSfh2qDmLXcAPCGFCSG5Pahej+UKwKcxFxcauyWqNrUEXZOIQ9qFTqDs/TleKQkIyGpyqIzD/AEvzvE5eEQ4UX/KA+wa17i8Dqhq70J4jEJUQ5Lj2AmFq7sq/SK86WFsalSVA5dPDT0aLkzApJd206Gu25eBy8EEm5NRoxNH00Z/SBSS2EDlHLmY5VBwD1BS42FWeLGeWhIzEqSL2uk6VeBLI7zKsFksCdSWAPoTDyuDyznSnMVEPdx4QXbqflA2u40Ql4pCkhQTlSpRQSWc0FVdX1iPfoKyAQKkg2Lq1bfw+kTx2HSoBqM+YA2q5rpd+sTkSQApLfGGe5oQQa+gh2twZXyqCWeubLlNHcpBLGurQ+QJJoxs+gDgUI3DxeXhMyvEASXUVEsA4IcAc7dYpo4co5ksQfD+J6gUJqGLi3OGmgotS1hwHYuQHOhpY/XYxZSpAJS7ipazE0Nb5dRy982fhVKypLJUU0LXUCzq3JOvLnDhRTU1YMCGc6MrdnpC7AEnEqBIJylwRyqAnpesRTLYEFd8oGjUZ61qSPSBqlgkp8RchgDQEgAjmOXziMnBOHJYJBKiqrkuW0csIBBJasqlEM7AbtVra3gc+gYqDLYBzapHi2ZnpEUSaKYnMDQPcBgwo5FXgc+SVuh+ZJvTb1MOgCpnfEZinuTz8LAfL0iMmUo+FdMzUB2AJd9vpB1YN0pLUBdKU0Nxqeb+kSxCEqZYcgKYhjXN9GDQ78CA4xOVbDN8KPwn8iecNB8PhFFIYtydmajQonnrQKNDDLdyRUrKmNhQgGly0GlMkhrZSE0ocwGYgbvFhWCeSHJBJy5U1cVqfb1gEtqsDT4XFcocE05aXtEcyNKoEZFCrMxDsGuTvrURBGQJZIKmHwi5apApdoujBgqap8IDGhrXyu78hERhWSbVqNa/CKa0ApBokFFeS3xDKE/C70TV8rciPaHkB1La43BZ2v128oDJw5FCLgECrEisXZI8NGdnKtXNh+9oNBFKbOzEPZO9GUCRTesQ+6qN6BIDl6nSoPRosANmKmDkEu93Lt/mPSBY2eyUlyxUlyA75Qpwf1gWoqHmLypAoyACkhxmFNfIh9oOEMxGxLHZg9rW94DjsPMStRlkKCVM4NGSPahdodM7+GSAQpgA4I3Bf/K79d4TjrqMkjDugEsoOSmuqmBcCoaDTpoSQ4OZJFmorKWJ6Fj5RXkyCgnMykO+Z2Ndhd6/KGKiSm+VJYlqsOtLkeUDWoESoAjOz5cwcWNSbaWiMibmWQGUyQGGu1dP+YPiEd4HcMHIdnKRXls0VZEtRCfCzglRKqjkSK2pBWgFrFnOVDMAqzb0qOR8MRVNQpQSli/h6qATUv0MQGHAWlTlWpBapNz0AhpeCZD25mtEliXhJaAyAAKBmYeJgRzAI02b3h5cxImApLEeIaOSK+dfnB54SCA+Y08QDF3BAbRgTAZGKl5xnSda6eG5DXsKQvUB1T0pdwH8LFr+LTahhYaX4gmzsa0ITsPf1hIxgWVKCbpLMxZmIHygaVqWXKQNr+IgVO2gh0ApuFTnzKLOCHDbE1HSLsjEJSAEAupSg7uzk0DUqH/Yga1ISCFXIccnuS0CSCfgOWgfRmb6/WH2AmuaGISlnS+jlRBDAeUUwVIUCSRTzL1fYWaLUyaASFVWSHIqxZyR0DQKTiEMgK6ilWdg51pAIJK4k4J3dIJFg4NtWIEN98HjOZ8xUSRzFhtaKqlDMQ4JRU6BqE20t5xZwOKQ60hOhLV3cdaND5QTJzpiVmrgs1R+JnYRFYaV3iWpmFtWDke0KXmXLJ8BUgpoTdSgWLbBzbaCHEMClgQGIFgc1D7QqoZSOICcnhzEBWV3Hi67PpyhytSjUgZamjeJRqS+7AeUWeISALHXwp2rehpV4rpBWUJAAFMxepqcz7fDFdhUUJq8qibkcnck29XEX5MkJQPD4y/iu1DQbXvA5qWUAEEVzKUw2o7ml4tYeXlQlrhQS7Xffl+sV2CxpwuHy5Awprb6xGUglTUFC7MOhDesWFOsqKrX5uDc9axTkSpg+INU1fVqe1IlVQdyE/OlRDtyfeu0KLEvFrAADACjGvmS1Xv5w0Og0Nr70AsglgajK7ChBcG9h7xXw/GUuzAuk6asc1+QAhQondFW7IJmJClEUdLi7uQw66RAzstSogJoaVFfesKFEktjy8QFLzXDeF7s2vt7xGdNKkDIopB0bY16XaFChWG4FKStwLAE+lGHKKs1LlLhkd25GniLUFdusKFFrYnsWpGJ8QQgkBRck1D+dYs4uVlGUXJDUuSC7+kPChMa2HVhQGUQS6a2oxr5kCAzZjhLJAzEEVs5ID9B8oUKB6DHISQ5FRtvSvm8Alz+8S7sASNH1d/3pChQk9BFuVOC8xBPhAFqO3ipz3EDxs0kkFVGKbXBLHpZ4UKGNvQrLnZDmzWY7uRA0MkIIDOyg1w5L+uUwoUC2EQlTCFHJQkMX1VmFttIhMxqmUgUy+MNRiwJqK/8AAhQotAV145XxGrAAkXcKYmvrFjDY4gnMMz69T86woUVyqhXqVV4gpmrTs/WrgAnpE8akPQsxFWsEtm9TChQd0NqiwnCFAQVFzNS6kgkMKkPu405CGwihmBrVRFLnYQoUDB7jqASa0Wwdna+sEOLdLNUMK1o1/aFCiWhdycpYrmDlwkm+rj5iIz1fCUqfRjRiemkKFEDQOZPUAV1KS7OxajAk3MT78Kw5c+IGgZvhDio5kn0hQoteSlsw0rFEAC5UlvMj9iFJWpISxqoh1bFzd72hQokEPLxUsBjmcbQoUKJodn//2Q=="/>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fr-FR">
              <a:latin typeface="Calibri" pitchFamily="34" charset="0"/>
            </a:endParaRPr>
          </a:p>
        </p:txBody>
      </p:sp>
      <p:pic>
        <p:nvPicPr>
          <p:cNvPr id="32774" name="Picture 1" descr="aeroleologo"/>
          <p:cNvPicPr>
            <a:picLocks noChangeAspect="1" noChangeArrowheads="1"/>
          </p:cNvPicPr>
          <p:nvPr/>
        </p:nvPicPr>
        <p:blipFill>
          <a:blip r:embed="rId2"/>
          <a:srcRect/>
          <a:stretch>
            <a:fillRect/>
          </a:stretch>
        </p:blipFill>
        <p:spPr bwMode="auto">
          <a:xfrm>
            <a:off x="0" y="0"/>
            <a:ext cx="165735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a:xfrm>
            <a:off x="642938" y="1357313"/>
            <a:ext cx="7643812" cy="4297362"/>
          </a:xfrm>
          <a:ln w="19050">
            <a:solidFill>
              <a:schemeClr val="tx1"/>
            </a:solidFill>
          </a:ln>
        </p:spPr>
        <p:txBody>
          <a:bodyPr/>
          <a:lstStyle/>
          <a:p>
            <a:pPr algn="l" eaLnBrk="1" hangingPunct="1"/>
            <a:r>
              <a:rPr lang="fr-FR" sz="2400" b="1" smtClean="0">
                <a:latin typeface="Comic Sans MS" pitchFamily="66" charset="0"/>
              </a:rPr>
              <a:t>Gestion du Club: APPEL AUX VOLONTAIRES </a:t>
            </a:r>
            <a:br>
              <a:rPr lang="fr-FR" sz="2400" b="1" smtClean="0">
                <a:latin typeface="Comic Sans MS" pitchFamily="66" charset="0"/>
              </a:rPr>
            </a:br>
            <a:r>
              <a:rPr lang="fr-FR" sz="2400" b="1" smtClean="0">
                <a:latin typeface="Comic Sans MS" pitchFamily="66" charset="0"/>
              </a:rPr>
              <a:t/>
            </a:r>
            <a:br>
              <a:rPr lang="fr-FR" sz="2400" b="1" smtClean="0">
                <a:latin typeface="Comic Sans MS" pitchFamily="66" charset="0"/>
              </a:rPr>
            </a:br>
            <a:r>
              <a:rPr lang="fr-FR" sz="2400" b="1" smtClean="0">
                <a:latin typeface="Comic Sans MS" pitchFamily="66" charset="0"/>
              </a:rPr>
              <a:t/>
            </a:r>
            <a:br>
              <a:rPr lang="fr-FR" sz="2400" b="1" smtClean="0">
                <a:latin typeface="Comic Sans MS" pitchFamily="66" charset="0"/>
              </a:rPr>
            </a:br>
            <a:r>
              <a:rPr lang="fr-FR" sz="2400" b="1" smtClean="0">
                <a:latin typeface="Comic Sans MS" pitchFamily="66" charset="0"/>
              </a:rPr>
              <a:t/>
            </a:r>
            <a:br>
              <a:rPr lang="fr-FR" sz="2400" b="1" smtClean="0">
                <a:latin typeface="Comic Sans MS" pitchFamily="66" charset="0"/>
              </a:rPr>
            </a:br>
            <a:r>
              <a:rPr lang="fr-FR" sz="2400" b="1" smtClean="0">
                <a:latin typeface="Comic Sans MS" pitchFamily="66" charset="0"/>
              </a:rPr>
              <a:t>QUESTIONS DIVERSES</a:t>
            </a:r>
            <a:r>
              <a:rPr lang="fr-FR" sz="2800" b="1" smtClean="0"/>
              <a:t/>
            </a:r>
            <a:br>
              <a:rPr lang="fr-FR" sz="2800" b="1" smtClean="0"/>
            </a:br>
            <a:r>
              <a:rPr lang="fr-FR" sz="2800" b="1" smtClean="0"/>
              <a:t/>
            </a:r>
            <a:br>
              <a:rPr lang="fr-FR" sz="2800" b="1" smtClean="0"/>
            </a:br>
            <a:endParaRPr lang="fr-FR" sz="2800" b="1" smtClean="0"/>
          </a:p>
        </p:txBody>
      </p:sp>
      <p:sp>
        <p:nvSpPr>
          <p:cNvPr id="34819" name="AutoShape 2" descr="data:image/jpeg;base64,/9j/4AAQSkZJRgABAQAAAQABAAD/2wCEAAkGBhISEBQUEhQWFRUUFBUXGBUWFRUVGhgVFxYVGBYYFRgYGyYeGBwjGRYaIC8gJScqLCwsGR4xNTAqNSYrLCkBCQoKDgwOGg8PGiwkHyQsLCwsLCwsLCwsLCwsLCwsLCwsLCwsLCwsLCwsLCwsLCwpLCwsLCwsLCksLCwsLCwsLP/AABEIALcBEwMBIgACEQEDEQH/xAAcAAABBQEBAQAAAAAAAAAAAAADAAECBAUGBwj/xABDEAABAgQEAwYDBgIJAwUAAAABAhEAAyExBBJBUQVhcQYTIoGRoTKxwQcUQlLR8CNyFTNDYoKSouHxFrLSJFNjc8L/xAAaAQADAQEBAQAAAAAAAAAAAAAAAQIDBAUG/8QAMhEAAgIBAgUBBQgCAwAAAAAAAAECEQMhMQQSE0FRYQUigZGhFDJScbHB4fBD0SMzQv/aAAwDAQACEQMRAD8A7kQ8GTJhKkR0cyOflYEQ8MYTxRJMGJpAgTw4MJodhwqIlURhnhUVZJ4UNChkihxDQngAlChs0IKhDHhwmEImITY0iOWHBMSeGeCx0OkQ4QCYhmhwYQ9B1SRvAiII8RVFJsiUUQholDExVkco0NCJhnh2Kh4aE8J4AoUM8ImGgCh3hs0NCgAlmhZojCh0BLNCiMKFQrChcS72Knewu8iOU15ywpjEFCICZEu9h00K0xQojmhZoYrJhUSzQN4TwgsKIeIIVEyYRQoYwnh4AGMIQ7QzwxEkwZCYADBxMiJFxJ908N3MTC4TxFs0pFdaWMOIOtAMQ7uK5ieUCTESqCqlwBYilRDsTwjEYTxZFihQzwoAHeGeFCaABnhQmhQAKFChoBDwoaE8MQ8PEXhQAV3h4ZodookTw4MM0O0ADvDxFodoQEgYcGItChDCAxLNA6woRVhc0OFwKHBhUOw4VDEQMKh88KirJPEgqB54bNBQWWAuJBUVwuJd5EuJSkWM8N3kVzMhs8HKHOWVrgSg8Dzw+eHVCcrGUITwiYjFEsd4Z4aFDEPCJh4iRCGJ4TwxhoYiUNChoAHhocQ7QBRGFChQCoDCiMuaFB0kEbgvEnh2IUPDQ8MQ4hQhEZk8IDlC1jZDP7ke0JsZOHjJndscMgsqVOSdiAPmYEe3eE/9ub7f+UYPPjXcdG4DCjGT26wR/DOHkP8Aygg7a8PuVTEgalNB1aKjlhJ0mN15NWHixgVYedJE6UvPLL+MGji4NHBGxipiOOYSWWKnPmR84bmluPkYR4aM+d2yw6fgyHzDxkYv7R1j+rSk9Ar9Iz68S+kzqQg7H0MSGHX+U+hjzyf9qOI/MlHUAfMxn4n7SMQ7feG6MPeF1l4JcUj1YYRf5T7frBZXDZijQD1jxxXbLEL/ALdZ/wAf6QfhfGMYpTy56wRciYfesS8/oCSPZf6Ambj3gM3g80aP0Mcnge0HEkAPiEq5LSlXuGMdDwzt4SP4yUbZpaqOL+FX6wLOadNCWggsQQecM8b2H4xhZ4YKSeRoff6QLFcBBrLPkfoY1WRMl42tjFhPAcXiRKWULBCgAWbQ6g2MATxVBBIelw1aFjEviMS0ckZ6l0mE8ZyeNyyzBR0tb3eF/TCfyqbUlg1muecS+Kw/iQGk8M8Z/wDTKK7hqFhU2EAR2hQUuEqoCTsGLV1Z4X2vD+JDNcxGMaZ2iqEJQc5UEgF2J6gcj5kR2PD+AFUsGa6VEPlDU5HnFQ4jHP7rGk3sY8Jo2p3Zv8q/8w+oMYmMSUTDKC5JmUZJmZS5+EMoCpezxbyxRSxTlsrJRExh4vtCpAScr5lZaJUQkuxKj+EczSIjtIqjoYuA/wCHMbVd9j5xzfbsPn6EG60KOfndoiFEFSUkXSctPUw0H2/D6/Iiijw6T3QAQuYAplZSoWJ/DTkz9Ytoxan+NWhq9Ncsc/je0KUqQAoibTMjK4YkjwkpoWqz6wbs9xBGdEyZLzjvMygp00KTVtQ4HoxZ48XqZnVyaRpynXcO4diJtZebK4OY2NnqR8o05XZ+cslBmhKhfKAVAPQ6NaLX/XUjuSqVlzJA8CvCzkCo2rpGTN7cy8NNGInSJgTiAUEpYhKpZq7s7g05CPZS91Nye3l/M3x4epJQhq2bcvsUPxTJhNa5st+n7EWR2UT+dfmoH6RWwf2j4GZ/alP8yFD3DiNbD9osNM+CfLPLOkH0JhxlHs/qbz4LLj+9Br4My5nY1JDGYsjYlKh6FMY2L+ybDr/EtJe6FZSfp7R0PElzzNBlKUJf8JJysp3WSopY+FhctE5XHpjpCpRdWbdOVnbNmFHCSfKE8cXq0c/Ijzvjf2MzwCcJPCm/s53hJ6TE09k9Y4hfYDiC15ZyFICTUN4U7qLaM5zG7Gse/jtJLAdYUnwpVoaKytY/3gfOL8/DImABaQoXDiN4z5VSF04nKyMEnh3BFgCqZK1N/wDJM+AdQSkeUfOGN7Vz1K/iZFkUzZWJ50LR9RdseCLxeH7pCwhyp3B1lrSk02UoK/w6R89dsPsqx2F8ZSmYgnLmlqDvo6SxFB7ROj3KaRzSu0BNwR/KtSYmOIS1nxlb7lle94zMRgpiPjQpPVJHziEtDvu3rB012JpHT4WXLmGk0ltMofz1jSl8CSs0mN5N+sZnZLh5KVzDaiR0SK/vlGGcesTVLQpSXUTQkUekZqEr3M6t0epcL7HBMvvFjwu2Yq12pGpK4dh2KkhJY3ADg6trHJdlvtHVL/hYtAnyVsFFJyTGfqxINRbrHfK4PKmyjOwS+/lAgrQQoTpVlMqWwOmgfYG8RxCzRVwSf6lRBSgGoonkqv1rFThKpckLMy5JUtdSNWyg/Cn99K8jAKKu8CkFDqKCHCsqj8Jahrc3oIL90U6nUTmDMDRnu29B6R5UuIyXTL1NEz84oopFGtY8t7UaI8I7UqR3iZU9S5iAP4RFr1NSCGrakZ54aMiUgmikkkkm1bb29IlN4Ugze81ZhoyauKXd6vsIx6k7tti18lvinG04iala5qM7ABKC3JlOaVpSBYXiSJkt5jhKvhavhsSdg7jyiujhMsJKe7QylZleFiSAwqLMNoRwNAkPlT+EqJBqaKf4hUxEnbtk0W1yUpFw1cpS76lIBHIa7sxgK1pmoOUoEz4Vj4w6WPgzD3Io3KBSMAtC83eEghiltNKk3G/ygqeFBgGoNsqRZQuNWUaiFXgajewCWh1FRUA5CUpNczkPmsli1GrF3GYIqLJJSXFCFLCxmsWJLHdtBqIjN4HLzAJlpSwSkZa2Phetbn/MY7/sz2V7pps7xTAPCNEDpbN8o6MWF5JUh9Nrcj2V7Kd1lnTh/FZkj8gO7M6uenrHTkw5MAxOKQgOtQSNyW5fMx7MIRhHliWlRndpePJwkgzCxUaIT+ZenkLmPKhi1S5a8VMOabMK0ygokFSj/WrHQEgc3/LGhxbHr4ljAEnLKS7E2RKTVcw8yK/5RAuIZJi3SMqEhKEJc+FCT4XFn1J1JMcPEZv4Paz1wPDdL/JNa+kfH99fQxZPcHMpKllDAlBU+VxUDlS7a60hDiiCElmlZUpBUtIKKEhRVbNR616RoqwCFO+oILi4LOPlAkcMlgEWdvho/UWMefofP0UFKmLOZIdJscspT83eFGynwhgaDkPrCiNfQKJdwk1Yl+X1eJ/dwPR7H6xBJo5fT/jyiSuTPq5NACH84o0jTQGdg5aqFIOz/Qx2XAOEifhlImF1oUMqjUFCkJUgkWNCxO4MciMQQPCXd77NB0cYxMsky5ypYZIy5ULTTMWIIcGpsRHXw+aOO+bYXurWzZxHAsMhWXE4dCXtMQCgHoUNXrBh2DwcweBcxHRQUP8AUPrGSrtfjWyqGHnpIqFIXLf0KkxlYjtDiJfil4dcvXKiYmfLPQFlp8n6R19XDLwdWPj8+L7s3X5/1HRzfs0WmsnE+qSn3Sr6QFXAeLSvgnKUBtOV8pjCM7h32sZSEz0KQeYPyIBjseC9tZOIH8NTtcajrFqGN7M7I+1870nUvzS/g5edjuKJ/rJRmClTJRMoLVQH94KPtLxSKTJUvoUrQf8AujuxjpZu3oIdcuWsM5bq49FOPaK6cu0marj8Ev8AswR+Ghx0n7V/z4f/ACzP1TC4n9omFnSFoXKmB00ohXiFRqNY6DE9lMOv8Eo9ZSfnLKDGTivs8km0of4Jy0e0xKh7xNZV3NVP2bk0cJL8n/tnl0ztXhFUJUOSkH6PFSb/AEfNv3PmMp+kH7X/AGe9xPUAmelJ8QJRLmhjestT3fSOWm8Bb+2QOUwLlH/Ulo6E5dzyJYOH5moyf9+B2GHw0juTKlrSEZVDwrBIBdyPWOYT2ISsnu5qm0zynB80n6RLhMzC4ckTlFS95bLSBs+p1Lco6OZ2qwqJJWh1EUSkpKXU3MWGrfWNIteTmnhnGVQtrzRyuK7HTJRCVTpAeozKmI5aoYeselfZnwLFsCjESVLlqRlUmcleWVmBWg5QVLQUuO7LJBIIYiPNP+p8TmKu9WHLs/h6BJoBGhwbtjMlzklSJKwaHNJlux/vJAO2sTLKqPRx8A20m/78v3PfeKdhJUyf38papCif4iUBJRN5qSqgV/eFTq8ZPEuxk1CiZf8AESeYSR1BofL0jm8B2+UKd2pP/wBc+an/AErK0+0dhwLtHPxEtS5YWQlWUhQkrJLOwYyyaRxzWLNo1r9TbP7KzYo80tvLr/bORmyZkteVcsgjQg/swxnkPT1947fh/bNE4kAZympHdzgU1ZyAlYHrBl4/Aziy0y82rmW4PRwr2jnfBxf3JHDPg82N00zgzMLEsP3aIomna23PeO4mdkMHMHgKkdCW/wBQMZ2J+z1Ve7nJPJQy+pS/y1jGXB5Ftqc0lJHNqm00Hl1+sQCCqjE1AGtbUjaldhMUVgKKEp1OYmlLAB/Vo63g/ZiThvFWYv8AMat/KNOt4ePhMknroCTZW7Ldme6AmTR47hP5Ov8Ae+UdJFDEcclS/jKk81S5gHrlaKye12DJbv0OSzVv6R6kIwxrlR0xwZGrUX8mZX2hcQmIky5ckq7yYuyHzFIGjVAcgRyfaji8wJElRrKSiWpi47wIGdt8oLPupR2jcx/aOWibMxKndaDLwwyuyR8U0jQFdt45/geHTMUrETcypOHJWc15k5ZonapCX5DnBkmkuVPU7OCwOMlxGWPuR1/OtkvOpJOG+7YcSzSdPAVM3RLvLl8ifiI6RTUtrXpUEjz+UDx2IVMmqWs+JRJPntyoPQRBQt+6GPEyS5npsebxHESz5JZJ7sMuYbP6VNbPEFT+e30gSpZJof8Al3H1iLWcgi+2prGZztsIVg3+sKBzAHLN5v8ApChE2FTOo3OppreCHFAeZ+v+4in3Pvtb91ghSD1+u3SGFh0zdWpeutH994j96Dbt+/nARKSH53rs9h5wgU6AMOd32godhjj0vetG83+sOnGpo51/bRXCQxoBTSno/OBTAggk0bVy3N+VIKC2YPb3jYTIEpF5prySk19Sw8jD/ZFjEJOJ7wFQIksdj/FeOP4nifvOJPdgnMrLLTydk9Hv5x33BOFow0jIkup0lahqa25aR7eGMcajje7LUuU6ntFMSqUkSZ8yWc4dtmOhO59owMPxHHIrLxSVDZQO3J4IVpJAVuwq1ecEEqW5IAA66m7Rx8TkljyNRYpSbYbD9u+JIDmXLmC7hQDi+pHyjRkfazPT/W4SYOaQT9IxlZbjQM1dn+UJBGlS2gLam8Zri8i3FzMs9pftNkYhKGSpKkkvmS1Dz6xgjtZJVciNMTQ3iG9GptrSKs+VKUHMmWrnkQS/pG8eOfdEvXVlNWJwUz4kIPPKAfURCZwTAzGYlLBhlXYcgXgh4Nhl/wBigUfwuHAH900eBq7M4ckshaW2mKp6kvWNVxsO6KjOcdpMrr7FSD8GII/mSk/IiAr7BzfwTZS+pKfoYujsqlvDMmg/zA/NO0OngEwO09YA1KQelmeK+1YWdEeMzR7m1gexeN7pKxKzOPwrQqooaO8dbwKYnDYaWMQJ0tcmeqcUdxMOc5ClCQpso3vHJcJ4vjpKckuekpB/FLNCfONST26xwuZRo9lpf294xWTEnaZ60/bc80FDLFfDR/W/0Nvsxj5ChiFSgUTFiWCiZiEylKUVKUsy1iqRUfKLuGwI+7YkLKTNxCJ0wpXMC5mRDiUx/GPCXV0jl19t5qx/FwsmaOeU/wDcmBJ41JPi/o9SaXkzAgsb/CsU0i1kh5Qn7RxSk5aq6fnbZW2tNE9jrUTpcw4dK5MtJXhziVqlDu1MlyEpKaspq+cZPHuNzZaMPNkrmShPllRlFapgSymBGd6ERjo43h0zETEjHSly0hKSGmhKWLJDg+FiaWrFTjPE5U+ZnmYyZmYACbhVJAAsBkYAeUNytaM7MHF8J1E5S93w0350rVd1r6Gzh/tExibqSr+ZA/8Ay0auG+1Gb+OSg/yqUn5vHnxKfw4nDq6rVLPotI+cdp2AVhQFqxKpClkgISVy5jJAqoAEipLeUKDyN1Z18RP2Z03NKL9Fo/2Ohw/2myT8cqYnoUq/SLP/AFVw2bVYD7rlF/UA/OOM7X9ssJInql/dJMwBqp8Lghx8Dbxgj7RsB+LAEfyzlxvc9rR4/V4B7KcX6Nfuej8S4Xw/FHMmajMzUnFFBQABTgdMscz2nnBCUYSUMqJQc+NJK5qmOYqTQhiB5mMOX274Qo+KRPTyC8w830jQwvF+EYmYrNiJ0kreswICXOgIDJ0jHLCUlpVnLxeeM4LHjnJrxLsZylamv7Lgcoi5tmFjSpL6cqbx1o7AyZgzYfGoW9nyqpVgSlXPaMfifYjGymIl96N5RCqBg5SwV6COGXDZF2PMcZGUalswqHs16v8AvnETOOpFiLVuN+cBGHmICkrDKqBmDGwoHhSpa3OYijAioNg5Gh1PpGPLRJZRi2DMIUV1oqfEf8NvKsNAFsMUroGu9XO/tXblEBJUwD0qHBtr1Y/rFibPcCzVYlzdnO+kVhPZLBqm1z5QrGT+73qDQmjOTty/5iMop+GgIapFLV92HnFVlucq0uSCxT61Bu/yirNw+IIWO9SkF6hJG7BJ0Fn840Ub7gaOLxglgqWQlI3ALvrevleOc4/2klzJShKXMqcpBTlDEHMz1Zm/zRaXw2bMT452YBwAQQzNU86/KLfFezWGmpHclcshNMwzE6FRrcsS1BtRhHVijhh70nqUkjnOC8CnDLORlBIJSVM7UqARqNdhHQ8MRiElXfNlyjZgp06jl5RKX2fKAP8A1M1k2DMwFA/sPWGl8CmTCBNnEIzEZl+Km4SDVR0G5vGmPMnk5m18hbsq8Yxc8LHdPlykkgA1B+drRko7Szk6jaoFtaR0OO7KIStAkzlKQVVUwQU7mijyrA19lMOWdS3Jvmc9DTcj0h5cuHm1p/ATRjy+180aJNdtOrwRXbCaSkkJoX1ry/e8bP8A0nhmLZqlhWu9P3vE09mcMn4pZLkAeIswFiRz1jF5cH4Qoy5fbFi5ljya/pvF7D9r5BLLllNbsFN4aed40kcJw4TWWlLZiHGtHqavb2gC8BJCkJ7tLZdmo5IrvzO94y58L/8ALGDkdqcOxYtWxDbVYDSJK7U4dP4hUM4cnZy3T3EPiOAySSrInKzkAlNLV8qvFJfZ2QScrhnFnBpdr++sSui/IFk9p8OT8ZG6mLuQajW9IEjtTIYuslnCRk0ZnMBR2OSAauVDwvRqEFTHYn2gc3slLJGVfWjk2D+o94v/AIPLEWsJ2rln8C6gJoDckVO48Jrygk7tCHV3clZUzglADsBSpch36V2ijhuyjFysKS1mIoU6sbgtFuT2eSguJinGUioU532MTLop6DJYftApvFIW5OUsEsapFW0HSBYrtCokFOGmCjV/UWuacxGhh8MpBdRBY1BZ2o1hsCIkJocmjOadWa+rnTaJ5op7fqBmL4lPSQUYde7KN6F6G+4+sGl8RxKnyyWuQSoVuXIvSNITiGJ6X0Zzeou/nEO/8OezWdnDv60Hyhc6/CvqBgT/AL/nSjwgODmABBc16sKt1iqrgOMWwKksavlTrpZ3aOmSsKOYs7AEOKjYts21Xh0T1M2p1ckBwL1byjRZ2tkvkNHH4nspPLgMTd/CNDdrO3qDFCZ2fxKEupBbka/7x6J95ISFMBRwNfC6QK/PnEZ81Kgp8xZw1gTV2N25co0jxk1ukOzgP6JnBTAZwz0poKFzQ6Rs4KfOl+D7qAVMxJok2JJI2EdAhYIZLsRb922Bgkw1swcAnRjR311hS4ly0aEZknGzsriQAzOFMHLsWpuD6RdwnFpwUCJbUYsp6MLa1LNBpKWuSduYqWO7fWIZgVVqpRfQMXdnbeMHPwv1ETmzVqLqqXHxEl3fUnYisBM0OCH2NvDUA+VH/Zgk2dYAVBCc27eVLanWBqCDdviJylt2HKv6xIg5mBy73OvpptCgPenS3X9IUFBYYyUJY6E2fVgB5g/OIDBHMpiScpVYCozM3M+ziDJBU7Aaipc3JzDpDZFhdCMuo/mfU1PLpCsCMrDM5Zmy3cWBzNyzQcyjcgVqSQ9nZuZcRBAYGvhN7nKDr1p7QylpJABdhYvXq/UxNgSL1ygVANLlPL0hEEg0bw/iBFCN7lgIrKomhUKl21ygVbSv1iU9B+FyaF35sp/aCgDJc3PmH+T1s3SClIY2L/o9eercxFaW70BL/h5DfnerQMO7sSxdrswY89OkMC5OwhD20brU+mu7CGI8W7t67+n73jKxYYs9n8+o6kxXnzau7OkeHUHXoA/z2hASmlTDNlABVSxF6U1IAr/vDpZ3UCx/CK3FWrakV8Ui4BqGL1IYgEe1PWHCioC7pJe7Hka25bxVAGKyDoGLXcgm48yX6dKOQxJKjsKPtQacoqYtZoGIoPF0uelqc4RSHdT1Uwpa/wCt4KAtTFnMMpYjRn111IYMd3gYmpJXSgOpNCdQfP3hgsJU9TYO5D7HnSFNxIJcpe1hW7kvytAOw2Hw6dCwZ3uwehqHr9YHMkMQKkpTVqsdOo+sRVMo18xLHSgSa7XgiUnegYEjXS4qXf5wMQyiS3hD2uCbCrDoamHMs5gANXIrRgQzGhLke0SnSMpcnYpYA1OXwqblA5+IQGWmlmBLigDE7OC7wUNk0yWrQuwuTle1Nmb3hd2KAs+Z3perkjXd+kNhyly7sEsB+YswCfIg63gCJYCUjVTAO9Kk5fQfusAF7u0FKKB1B6GuZyB8V60/ZiGKmAJSXDDR6gnXnrXaKcqeEsH+FQLMPhypq551HWJqNSCHFAOTEEabFoVahY5lAVQlwRVXsBUaa+Qia0jIQRcCzVJNOdyfQbRGUP4ZCnBfnQF6aQpSEAJQVVaunhflqw94YWQWhxLAANSGdzQukczWIz0pIbNUByA1XZwRyPzi1JwaSMz1BBc0Ys1GqA94h9xBL6MoCwFXNDc/7c4AB4OWlLpHRm0p+kOMoS2jc9D+x6wdOACQFJ1Lm9kqa0ByAA8nFBqVOPaFdiZCZPCk5crNUHVn8QfWgd4aVMQtQZJSGIegcpuetRBpGHRmAJNavszk9KM56xGRhEhiqiVUpur8Q0vDVAJCsqgopcBxu7X9xqNojMwqS3hLVAJalD0f/jeFNQQohqooa/ietr2g4OUnUJoHq70rW9LQ9hWDkykhIBBfksAemkKHKN0B/wCZvaGhiLcwIARlLPU11ccuRpAkkfh8TNpajO5bUmJTMxDFySpzQUvy15RXmICmBSS9CQLENUsatQl6OOUQq7lFplKBA0csCGcCj7jKD7wKRJUUqzEAgeCz2POu/SDoLKy5XypHUUq/Nj9YCrEEspIZiBUgk1NmqHaFYyWHkVdYpTNUDZyNtTApspgrJmmKqBVtAbkMdzyia0gEg1Ki5OhpRPkT5Vg6JRJKS5YkpfmGrpQQNsCghSwkBYCRXNSr8yai+20Fn+EO5AUwawYuN6USYLiZSk/EHOocMSSHAbpEp8kF87Nyd2u3uYE7BlWSZa00zAqJptoAa1esVlZgouCAmlfVzrYCLuHw6VJSpLpJUW8OxJ8jWHGEfLVy6r2cgB+bRXMkxFdWE8BKQosC5p+EF/8AteISJYJILuNHbWp53I5ExdmzCGLgg/hApUAEPs4gCMOQa1L/AAjQqeh2Ll4OYNCQSFUVQM5A1qUuObsGiGQFwS3hOj6gf7dDCxOvhuSGDGp281NAVyzQALGUNWriiqnybygQi1MkgDMzk0Z9A4/fUQFOVQIoGLANoakk8j9Ys4aS6SCCSfh2qDmLXcAPCGFCSG5Pahej+UKwKcxFxcauyWqNrUEXZOIQ9qFTqDs/TleKQkIyGpyqIzD/AEvzvE5eEQ4UX/KA+wa17i8Dqhq70J4jEJUQ5Lj2AmFq7sq/SK86WFsalSVA5dPDT0aLkzApJd206Gu25eBy8EEm5NRoxNH00Z/SBSS2EDlHLmY5VBwD1BS42FWeLGeWhIzEqSL2uk6VeBLI7zKsFksCdSWAPoTDyuDyznSnMVEPdx4QXbqflA2u40Ql4pCkhQTlSpRQSWc0FVdX1iPfoKyAQKkg2Lq1bfw+kTx2HSoBqM+YA2q5rpd+sTkSQApLfGGe5oQQa+gh2twZXyqCWeubLlNHcpBLGurQ+QJJoxs+gDgUI3DxeXhMyvEASXUVEsA4IcAc7dYpo4co5ksQfD+J6gUJqGLi3OGmgotS1hwHYuQHOhpY/XYxZSpAJS7ipazE0Nb5dRy982fhVKypLJUU0LXUCzq3JOvLnDhRTU1YMCGc6MrdnpC7AEnEqBIJylwRyqAnpesRTLYEFd8oGjUZ61qSPSBqlgkp8RchgDQEgAjmOXziMnBOHJYJBKiqrkuW0csIBBJasqlEM7AbtVra3gc+gYqDLYBzapHi2ZnpEUSaKYnMDQPcBgwo5FXgc+SVuh+ZJvTb1MOgCpnfEZinuTz8LAfL0iMmUo+FdMzUB2AJd9vpB1YN0pLUBdKU0Nxqeb+kSxCEqZYcgKYhjXN9GDQ78CA4xOVbDN8KPwn8iecNB8PhFFIYtydmajQonnrQKNDDLdyRUrKmNhQgGly0GlMkhrZSE0ocwGYgbvFhWCeSHJBJy5U1cVqfb1gEtqsDT4XFcocE05aXtEcyNKoEZFCrMxDsGuTvrURBGQJZIKmHwi5apApdoujBgqap8IDGhrXyu78hERhWSbVqNa/CKa0ApBokFFeS3xDKE/C70TV8rciPaHkB1La43BZ2v128oDJw5FCLgECrEisXZI8NGdnKtXNh+9oNBFKbOzEPZO9GUCRTesQ+6qN6BIDl6nSoPRosANmKmDkEu93Lt/mPSBY2eyUlyxUlyA75Qpwf1gWoqHmLypAoyACkhxmFNfIh9oOEMxGxLHZg9rW94DjsPMStRlkKCVM4NGSPahdodM7+GSAQpgA4I3Bf/K79d4TjrqMkjDugEsoOSmuqmBcCoaDTpoSQ4OZJFmorKWJ6Fj5RXkyCgnMykO+Z2Ndhd6/KGKiSm+VJYlqsOtLkeUDWoESoAjOz5cwcWNSbaWiMibmWQGUyQGGu1dP+YPiEd4HcMHIdnKRXls0VZEtRCfCzglRKqjkSK2pBWgFrFnOVDMAqzb0qOR8MRVNQpQSli/h6qATUv0MQGHAWlTlWpBapNz0AhpeCZD25mtEliXhJaAyAAKBmYeJgRzAI02b3h5cxImApLEeIaOSK+dfnB54SCA+Y08QDF3BAbRgTAZGKl5xnSda6eG5DXsKQvUB1T0pdwH8LFr+LTahhYaX4gmzsa0ITsPf1hIxgWVKCbpLMxZmIHygaVqWXKQNr+IgVO2gh0ApuFTnzKLOCHDbE1HSLsjEJSAEAupSg7uzk0DUqH/Yga1ISCFXIccnuS0CSCfgOWgfRmb6/WH2AmuaGISlnS+jlRBDAeUUwVIUCSRTzL1fYWaLUyaASFVWSHIqxZyR0DQKTiEMgK6ilWdg51pAIJK4k4J3dIJFg4NtWIEN98HjOZ8xUSRzFhtaKqlDMQ4JRU6BqE20t5xZwOKQ60hOhLV3cdaND5QTJzpiVmrgs1R+JnYRFYaV3iWpmFtWDke0KXmXLJ8BUgpoTdSgWLbBzbaCHEMClgQGIFgc1D7QqoZSOICcnhzEBWV3Hi67PpyhytSjUgZamjeJRqS+7AeUWeISALHXwp2rehpV4rpBWUJAAFMxepqcz7fDFdhUUJq8qibkcnck29XEX5MkJQPD4y/iu1DQbXvA5qWUAEEVzKUw2o7ml4tYeXlQlrhQS7Xffl+sV2CxpwuHy5Awprb6xGUglTUFC7MOhDesWFOsqKrX5uDc9axTkSpg+INU1fVqe1IlVQdyE/OlRDtyfeu0KLEvFrAADACjGvmS1Xv5w0Og0Nr70AsglgajK7ChBcG9h7xXw/GUuzAuk6asc1+QAhQondFW7IJmJClEUdLi7uQw66RAzstSogJoaVFfesKFEktjy8QFLzXDeF7s2vt7xGdNKkDIopB0bY16XaFChWG4FKStwLAE+lGHKKs1LlLhkd25GniLUFdusKFFrYnsWpGJ8QQgkBRck1D+dYs4uVlGUXJDUuSC7+kPChMa2HVhQGUQS6a2oxr5kCAzZjhLJAzEEVs5ID9B8oUKB6DHISQ5FRtvSvm8Alz+8S7sASNH1d/3pChQk9BFuVOC8xBPhAFqO3ipz3EDxs0kkFVGKbXBLHpZ4UKGNvQrLnZDmzWY7uRA0MkIIDOyg1w5L+uUwoUC2EQlTCFHJQkMX1VmFttIhMxqmUgUy+MNRiwJqK/8AAhQotAV145XxGrAAkXcKYmvrFjDY4gnMMz69T86woUVyqhXqVV4gpmrTs/WrgAnpE8akPQsxFWsEtm9TChQd0NqiwnCFAQVFzNS6kgkMKkPu405CGwihmBrVRFLnYQoUDB7jqASa0Wwdna+sEOLdLNUMK1o1/aFCiWhdycpYrmDlwkm+rj5iIz1fCUqfRjRiemkKFEDQOZPUAV1KS7OxajAk3MT78Kw5c+IGgZvhDio5kn0hQoteSlsw0rFEAC5UlvMj9iFJWpISxqoh1bFzd72hQokEPLxUsBjmcbQoUKJodn//2Q=="/>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fr-FR">
              <a:latin typeface="Calibri" pitchFamily="34" charset="0"/>
            </a:endParaRPr>
          </a:p>
        </p:txBody>
      </p:sp>
      <p:sp>
        <p:nvSpPr>
          <p:cNvPr id="34820" name="AutoShape 4" descr="data:image/jpeg;base64,/9j/4AAQSkZJRgABAQAAAQABAAD/2wCEAAkGBhISEBQUEhQWFRUUFBUXGBUWFRUVGhgVFxYVGBYYFRgYGyYeGBwjGRYaIC8gJScqLCwsGR4xNTAqNSYrLCkBCQoKDgwOGg8PGiwkHyQsLCwsLCwsLCwsLCwsLCwsLCwsLCwsLCwsLCwsLCwsLCwpLCwsLCwsLCksLCwsLCwsLP/AABEIALcBEwMBIgACEQEDEQH/xAAcAAABBQEBAQAAAAAAAAAAAAADAAECBAUGBwj/xABDEAABAgQEAwYDBgIJAwUAAAABAhEAAyExBBJBUQVhcQYTIoGRoTKxwQcUQlLR8CNyFTNDYoKSouHxFrLSJFNjc8L/xAAaAQADAQEBAQAAAAAAAAAAAAAAAQIDBAUG/8QAMhEAAgIBAgUBBQgCAwAAAAAAAAECEQMhMQQSE0FRYQUigZGhFDJScbHB4fBD0SMzQv/aAAwDAQACEQMRAD8A7kQ8GTJhKkR0cyOflYEQ8MYTxRJMGJpAgTw4MJodhwqIlURhnhUVZJ4UNChkihxDQngAlChs0IKhDHhwmEImITY0iOWHBMSeGeCx0OkQ4QCYhmhwYQ9B1SRvAiII8RVFJsiUUQholDExVkco0NCJhnh2Kh4aE8J4AoUM8ImGgCh3hs0NCgAlmhZojCh0BLNCiMKFQrChcS72Knewu8iOU15ywpjEFCICZEu9h00K0xQojmhZoYrJhUSzQN4TwgsKIeIIVEyYRQoYwnh4AGMIQ7QzwxEkwZCYADBxMiJFxJ908N3MTC4TxFs0pFdaWMOIOtAMQ7uK5ieUCTESqCqlwBYilRDsTwjEYTxZFihQzwoAHeGeFCaABnhQmhQAKFChoBDwoaE8MQ8PEXhQAV3h4ZodookTw4MM0O0ADvDxFodoQEgYcGItChDCAxLNA6woRVhc0OFwKHBhUOw4VDEQMKh88KirJPEgqB54bNBQWWAuJBUVwuJd5EuJSkWM8N3kVzMhs8HKHOWVrgSg8Dzw+eHVCcrGUITwiYjFEsd4Z4aFDEPCJh4iRCGJ4TwxhoYiUNChoAHhocQ7QBRGFChQCoDCiMuaFB0kEbgvEnh2IUPDQ8MQ4hQhEZk8IDlC1jZDP7ke0JsZOHjJndscMgsqVOSdiAPmYEe3eE/9ub7f+UYPPjXcdG4DCjGT26wR/DOHkP8Aygg7a8PuVTEgalNB1aKjlhJ0mN15NWHixgVYedJE6UvPLL+MGji4NHBGxipiOOYSWWKnPmR84bmluPkYR4aM+d2yw6fgyHzDxkYv7R1j+rSk9Ar9Iz68S+kzqQg7H0MSGHX+U+hjzyf9qOI/MlHUAfMxn4n7SMQ7feG6MPeF1l4JcUj1YYRf5T7frBZXDZijQD1jxxXbLEL/ALdZ/wAf6QfhfGMYpTy56wRciYfesS8/oCSPZf6Ambj3gM3g80aP0Mcnge0HEkAPiEq5LSlXuGMdDwzt4SP4yUbZpaqOL+FX6wLOadNCWggsQQecM8b2H4xhZ4YKSeRoff6QLFcBBrLPkfoY1WRMl42tjFhPAcXiRKWULBCgAWbQ6g2MATxVBBIelw1aFjEviMS0ckZ6l0mE8ZyeNyyzBR0tb3eF/TCfyqbUlg1muecS+Kw/iQGk8M8Z/wDTKK7hqFhU2EAR2hQUuEqoCTsGLV1Z4X2vD+JDNcxGMaZ2iqEJQc5UEgF2J6gcj5kR2PD+AFUsGa6VEPlDU5HnFQ4jHP7rGk3sY8Jo2p3Zv8q/8w+oMYmMSUTDKC5JmUZJmZS5+EMoCpezxbyxRSxTlsrJRExh4vtCpAScr5lZaJUQkuxKj+EczSIjtIqjoYuA/wCHMbVd9j5xzfbsPn6EG60KOfndoiFEFSUkXSctPUw0H2/D6/Iiijw6T3QAQuYAplZSoWJ/DTkz9Ytoxan+NWhq9Ncsc/je0KUqQAoibTMjK4YkjwkpoWqz6wbs9xBGdEyZLzjvMygp00KTVtQ4HoxZ48XqZnVyaRpynXcO4diJtZebK4OY2NnqR8o05XZ+cslBmhKhfKAVAPQ6NaLX/XUjuSqVlzJA8CvCzkCo2rpGTN7cy8NNGInSJgTiAUEpYhKpZq7s7g05CPZS91Nye3l/M3x4epJQhq2bcvsUPxTJhNa5st+n7EWR2UT+dfmoH6RWwf2j4GZ/alP8yFD3DiNbD9osNM+CfLPLOkH0JhxlHs/qbz4LLj+9Br4My5nY1JDGYsjYlKh6FMY2L+ybDr/EtJe6FZSfp7R0PElzzNBlKUJf8JJysp3WSopY+FhctE5XHpjpCpRdWbdOVnbNmFHCSfKE8cXq0c/Ijzvjf2MzwCcJPCm/s53hJ6TE09k9Y4hfYDiC15ZyFICTUN4U7qLaM5zG7Gse/jtJLAdYUnwpVoaKytY/3gfOL8/DImABaQoXDiN4z5VSF04nKyMEnh3BFgCqZK1N/wDJM+AdQSkeUfOGN7Vz1K/iZFkUzZWJ50LR9RdseCLxeH7pCwhyp3B1lrSk02UoK/w6R89dsPsqx2F8ZSmYgnLmlqDvo6SxFB7ROj3KaRzSu0BNwR/KtSYmOIS1nxlb7lle94zMRgpiPjQpPVJHziEtDvu3rB012JpHT4WXLmGk0ltMofz1jSl8CSs0mN5N+sZnZLh5KVzDaiR0SK/vlGGcesTVLQpSXUTQkUekZqEr3M6t0epcL7HBMvvFjwu2Yq12pGpK4dh2KkhJY3ADg6trHJdlvtHVL/hYtAnyVsFFJyTGfqxINRbrHfK4PKmyjOwS+/lAgrQQoTpVlMqWwOmgfYG8RxCzRVwSf6lRBSgGoonkqv1rFThKpckLMy5JUtdSNWyg/Cn99K8jAKKu8CkFDqKCHCsqj8Jahrc3oIL90U6nUTmDMDRnu29B6R5UuIyXTL1NEz84oopFGtY8t7UaI8I7UqR3iZU9S5iAP4RFr1NSCGrakZ54aMiUgmikkkkm1bb29IlN4Ugze81ZhoyauKXd6vsIx6k7tti18lvinG04iala5qM7ABKC3JlOaVpSBYXiSJkt5jhKvhavhsSdg7jyiujhMsJKe7QylZleFiSAwqLMNoRwNAkPlT+EqJBqaKf4hUxEnbtk0W1yUpFw1cpS76lIBHIa7sxgK1pmoOUoEz4Vj4w6WPgzD3Io3KBSMAtC83eEghiltNKk3G/ygqeFBgGoNsqRZQuNWUaiFXgajewCWh1FRUA5CUpNczkPmsli1GrF3GYIqLJJSXFCFLCxmsWJLHdtBqIjN4HLzAJlpSwSkZa2Phetbn/MY7/sz2V7pps7xTAPCNEDpbN8o6MWF5JUh9Nrcj2V7Kd1lnTh/FZkj8gO7M6uenrHTkw5MAxOKQgOtQSNyW5fMx7MIRhHliWlRndpePJwkgzCxUaIT+ZenkLmPKhi1S5a8VMOabMK0ygokFSj/WrHQEgc3/LGhxbHr4ljAEnLKS7E2RKTVcw8yK/5RAuIZJi3SMqEhKEJc+FCT4XFn1J1JMcPEZv4Paz1wPDdL/JNa+kfH99fQxZPcHMpKllDAlBU+VxUDlS7a60hDiiCElmlZUpBUtIKKEhRVbNR616RoqwCFO+oILi4LOPlAkcMlgEWdvho/UWMefofP0UFKmLOZIdJscspT83eFGynwhgaDkPrCiNfQKJdwk1Yl+X1eJ/dwPR7H6xBJo5fT/jyiSuTPq5NACH84o0jTQGdg5aqFIOz/Qx2XAOEifhlImF1oUMqjUFCkJUgkWNCxO4MciMQQPCXd77NB0cYxMsky5ypYZIy5ULTTMWIIcGpsRHXw+aOO+bYXurWzZxHAsMhWXE4dCXtMQCgHoUNXrBh2DwcweBcxHRQUP8AUPrGSrtfjWyqGHnpIqFIXLf0KkxlYjtDiJfil4dcvXKiYmfLPQFlp8n6R19XDLwdWPj8+L7s3X5/1HRzfs0WmsnE+qSn3Sr6QFXAeLSvgnKUBtOV8pjCM7h32sZSEz0KQeYPyIBjseC9tZOIH8NTtcajrFqGN7M7I+1870nUvzS/g5edjuKJ/rJRmClTJRMoLVQH94KPtLxSKTJUvoUrQf8AujuxjpZu3oIdcuWsM5bq49FOPaK6cu0marj8Ev8AswR+Ghx0n7V/z4f/ACzP1TC4n9omFnSFoXKmB00ohXiFRqNY6DE9lMOv8Eo9ZSfnLKDGTivs8km0of4Jy0e0xKh7xNZV3NVP2bk0cJL8n/tnl0ztXhFUJUOSkH6PFSb/AEfNv3PmMp+kH7X/AGe9xPUAmelJ8QJRLmhjestT3fSOWm8Bb+2QOUwLlH/Ulo6E5dzyJYOH5moyf9+B2GHw0juTKlrSEZVDwrBIBdyPWOYT2ISsnu5qm0zynB80n6RLhMzC4ckTlFS95bLSBs+p1Lco6OZ2qwqJJWh1EUSkpKXU3MWGrfWNIteTmnhnGVQtrzRyuK7HTJRCVTpAeozKmI5aoYeselfZnwLFsCjESVLlqRlUmcleWVmBWg5QVLQUuO7LJBIIYiPNP+p8TmKu9WHLs/h6BJoBGhwbtjMlzklSJKwaHNJlux/vJAO2sTLKqPRx8A20m/78v3PfeKdhJUyf38papCif4iUBJRN5qSqgV/eFTq8ZPEuxk1CiZf8AESeYSR1BofL0jm8B2+UKd2pP/wBc+an/AErK0+0dhwLtHPxEtS5YWQlWUhQkrJLOwYyyaRxzWLNo1r9TbP7KzYo80tvLr/bORmyZkteVcsgjQg/swxnkPT1947fh/bNE4kAZympHdzgU1ZyAlYHrBl4/Aziy0y82rmW4PRwr2jnfBxf3JHDPg82N00zgzMLEsP3aIomna23PeO4mdkMHMHgKkdCW/wBQMZ2J+z1Ve7nJPJQy+pS/y1jGXB5Ftqc0lJHNqm00Hl1+sQCCqjE1AGtbUjaldhMUVgKKEp1OYmlLAB/Vo63g/ZiThvFWYv8AMat/KNOt4ePhMknroCTZW7Ldme6AmTR47hP5Ov8Ae+UdJFDEcclS/jKk81S5gHrlaKye12DJbv0OSzVv6R6kIwxrlR0xwZGrUX8mZX2hcQmIky5ckq7yYuyHzFIGjVAcgRyfaji8wJElRrKSiWpi47wIGdt8oLPupR2jcx/aOWibMxKndaDLwwyuyR8U0jQFdt45/geHTMUrETcypOHJWc15k5ZonapCX5DnBkmkuVPU7OCwOMlxGWPuR1/OtkvOpJOG+7YcSzSdPAVM3RLvLl8ifiI6RTUtrXpUEjz+UDx2IVMmqWs+JRJPntyoPQRBQt+6GPEyS5npsebxHESz5JZJ7sMuYbP6VNbPEFT+e30gSpZJof8Al3H1iLWcgi+2prGZztsIVg3+sKBzAHLN5v8ApChE2FTOo3OppreCHFAeZ+v+4in3Pvtb91ghSD1+u3SGFh0zdWpeutH994j96Dbt+/nARKSH53rs9h5wgU6AMOd32godhjj0vetG83+sOnGpo51/bRXCQxoBTSno/OBTAggk0bVy3N+VIKC2YPb3jYTIEpF5prySk19Sw8jD/ZFjEJOJ7wFQIksdj/FeOP4nifvOJPdgnMrLLTydk9Hv5x33BOFow0jIkup0lahqa25aR7eGMcajje7LUuU6ntFMSqUkSZ8yWc4dtmOhO59owMPxHHIrLxSVDZQO3J4IVpJAVuwq1ecEEqW5IAA66m7Rx8TkljyNRYpSbYbD9u+JIDmXLmC7hQDi+pHyjRkfazPT/W4SYOaQT9IxlZbjQM1dn+UJBGlS2gLam8Zri8i3FzMs9pftNkYhKGSpKkkvmS1Dz6xgjtZJVciNMTQ3iG9GptrSKs+VKUHMmWrnkQS/pG8eOfdEvXVlNWJwUz4kIPPKAfURCZwTAzGYlLBhlXYcgXgh4Nhl/wBigUfwuHAH900eBq7M4ckshaW2mKp6kvWNVxsO6KjOcdpMrr7FSD8GII/mSk/IiAr7BzfwTZS+pKfoYujsqlvDMmg/zA/NO0OngEwO09YA1KQelmeK+1YWdEeMzR7m1gexeN7pKxKzOPwrQqooaO8dbwKYnDYaWMQJ0tcmeqcUdxMOc5ClCQpso3vHJcJ4vjpKckuekpB/FLNCfONST26xwuZRo9lpf294xWTEnaZ60/bc80FDLFfDR/W/0Nvsxj5ChiFSgUTFiWCiZiEylKUVKUsy1iqRUfKLuGwI+7YkLKTNxCJ0wpXMC5mRDiUx/GPCXV0jl19t5qx/FwsmaOeU/wDcmBJ41JPi/o9SaXkzAgsb/CsU0i1kh5Qn7RxSk5aq6fnbZW2tNE9jrUTpcw4dK5MtJXhziVqlDu1MlyEpKaspq+cZPHuNzZaMPNkrmShPllRlFapgSymBGd6ERjo43h0zETEjHSly0hKSGmhKWLJDg+FiaWrFTjPE5U+ZnmYyZmYACbhVJAAsBkYAeUNytaM7MHF8J1E5S93w0350rVd1r6Gzh/tExibqSr+ZA/8Ay0auG+1Gb+OSg/yqUn5vHnxKfw4nDq6rVLPotI+cdp2AVhQFqxKpClkgISVy5jJAqoAEipLeUKDyN1Z18RP2Z03NKL9Fo/2Ohw/2myT8cqYnoUq/SLP/AFVw2bVYD7rlF/UA/OOM7X9ssJInql/dJMwBqp8Lghx8Dbxgj7RsB+LAEfyzlxvc9rR4/V4B7KcX6Nfuej8S4Xw/FHMmajMzUnFFBQABTgdMscz2nnBCUYSUMqJQc+NJK5qmOYqTQhiB5mMOX274Qo+KRPTyC8w830jQwvF+EYmYrNiJ0kreswICXOgIDJ0jHLCUlpVnLxeeM4LHjnJrxLsZylamv7Lgcoi5tmFjSpL6cqbx1o7AyZgzYfGoW9nyqpVgSlXPaMfifYjGymIl96N5RCqBg5SwV6COGXDZF2PMcZGUalswqHs16v8AvnETOOpFiLVuN+cBGHmICkrDKqBmDGwoHhSpa3OYijAioNg5Gh1PpGPLRJZRi2DMIUV1oqfEf8NvKsNAFsMUroGu9XO/tXblEBJUwD0qHBtr1Y/rFibPcCzVYlzdnO+kVhPZLBqm1z5QrGT+73qDQmjOTty/5iMop+GgIapFLV92HnFVlucq0uSCxT61Bu/yirNw+IIWO9SkF6hJG7BJ0Fn840Ub7gaOLxglgqWQlI3ALvrevleOc4/2klzJShKXMqcpBTlDEHMz1Zm/zRaXw2bMT452YBwAQQzNU86/KLfFezWGmpHclcshNMwzE6FRrcsS1BtRhHVijhh70nqUkjnOC8CnDLORlBIJSVM7UqARqNdhHQ8MRiElXfNlyjZgp06jl5RKX2fKAP8A1M1k2DMwFA/sPWGl8CmTCBNnEIzEZl+Km4SDVR0G5vGmPMnk5m18hbsq8Yxc8LHdPlykkgA1B+drRko7Szk6jaoFtaR0OO7KIStAkzlKQVVUwQU7mijyrA19lMOWdS3Jvmc9DTcj0h5cuHm1p/ATRjy+180aJNdtOrwRXbCaSkkJoX1ry/e8bP8A0nhmLZqlhWu9P3vE09mcMn4pZLkAeIswFiRz1jF5cH4Qoy5fbFi5ljya/pvF7D9r5BLLllNbsFN4aed40kcJw4TWWlLZiHGtHqavb2gC8BJCkJ7tLZdmo5IrvzO94y58L/8ALGDkdqcOxYtWxDbVYDSJK7U4dP4hUM4cnZy3T3EPiOAySSrInKzkAlNLV8qvFJfZ2QScrhnFnBpdr++sSui/IFk9p8OT8ZG6mLuQajW9IEjtTIYuslnCRk0ZnMBR2OSAauVDwvRqEFTHYn2gc3slLJGVfWjk2D+o94v/AIPLEWsJ2rln8C6gJoDckVO48Jrygk7tCHV3clZUzglADsBSpch36V2ijhuyjFysKS1mIoU6sbgtFuT2eSguJinGUioU532MTLop6DJYftApvFIW5OUsEsapFW0HSBYrtCokFOGmCjV/UWuacxGhh8MpBdRBY1BZ2o1hsCIkJocmjOadWa+rnTaJ5op7fqBmL4lPSQUYde7KN6F6G+4+sGl8RxKnyyWuQSoVuXIvSNITiGJ6X0Zzeou/nEO/8OezWdnDv60Hyhc6/CvqBgT/AL/nSjwgODmABBc16sKt1iqrgOMWwKksavlTrpZ3aOmSsKOYs7AEOKjYts21Xh0T1M2p1ckBwL1byjRZ2tkvkNHH4nspPLgMTd/CNDdrO3qDFCZ2fxKEupBbka/7x6J95ISFMBRwNfC6QK/PnEZ81Kgp8xZw1gTV2N25co0jxk1ukOzgP6JnBTAZwz0poKFzQ6Rs4KfOl+D7qAVMxJok2JJI2EdAhYIZLsRb922Bgkw1swcAnRjR311hS4ly0aEZknGzsriQAzOFMHLsWpuD6RdwnFpwUCJbUYsp6MLa1LNBpKWuSduYqWO7fWIZgVVqpRfQMXdnbeMHPwv1ETmzVqLqqXHxEl3fUnYisBM0OCH2NvDUA+VH/Zgk2dYAVBCc27eVLanWBqCDdviJylt2HKv6xIg5mBy73OvpptCgPenS3X9IUFBYYyUJY6E2fVgB5g/OIDBHMpiScpVYCozM3M+ziDJBU7Aaipc3JzDpDZFhdCMuo/mfU1PLpCsCMrDM5Zmy3cWBzNyzQcyjcgVqSQ9nZuZcRBAYGvhN7nKDr1p7QylpJABdhYvXq/UxNgSL1ygVANLlPL0hEEg0bw/iBFCN7lgIrKomhUKl21ygVbSv1iU9B+FyaF35sp/aCgDJc3PmH+T1s3SClIY2L/o9eercxFaW70BL/h5DfnerQMO7sSxdrswY89OkMC5OwhD20brU+mu7CGI8W7t67+n73jKxYYs9n8+o6kxXnzau7OkeHUHXoA/z2hASmlTDNlABVSxF6U1IAr/vDpZ3UCx/CK3FWrakV8Ui4BqGL1IYgEe1PWHCioC7pJe7Hka25bxVAGKyDoGLXcgm48yX6dKOQxJKjsKPtQacoqYtZoGIoPF0uelqc4RSHdT1Uwpa/wCt4KAtTFnMMpYjRn111IYMd3gYmpJXSgOpNCdQfP3hgsJU9TYO5D7HnSFNxIJcpe1hW7kvytAOw2Hw6dCwZ3uwehqHr9YHMkMQKkpTVqsdOo+sRVMo18xLHSgSa7XgiUnegYEjXS4qXf5wMQyiS3hD2uCbCrDoamHMs5gANXIrRgQzGhLke0SnSMpcnYpYA1OXwqblA5+IQGWmlmBLigDE7OC7wUNk0yWrQuwuTle1Nmb3hd2KAs+Z3perkjXd+kNhyly7sEsB+YswCfIg63gCJYCUjVTAO9Kk5fQfusAF7u0FKKB1B6GuZyB8V60/ZiGKmAJSXDDR6gnXnrXaKcqeEsH+FQLMPhypq551HWJqNSCHFAOTEEabFoVahY5lAVQlwRVXsBUaa+Qia0jIQRcCzVJNOdyfQbRGUP4ZCnBfnQF6aQpSEAJQVVaunhflqw94YWQWhxLAANSGdzQukczWIz0pIbNUByA1XZwRyPzi1JwaSMz1BBc0Ys1GqA94h9xBL6MoCwFXNDc/7c4AB4OWlLpHRm0p+kOMoS2jc9D+x6wdOACQFJ1Lm9kqa0ByAA8nFBqVOPaFdiZCZPCk5crNUHVn8QfWgd4aVMQtQZJSGIegcpuetRBpGHRmAJNavszk9KM56xGRhEhiqiVUpur8Q0vDVAJCsqgopcBxu7X9xqNojMwqS3hLVAJalD0f/jeFNQQohqooa/ietr2g4OUnUJoHq70rW9LQ9hWDkykhIBBfksAemkKHKN0B/wCZvaGhiLcwIARlLPU11ccuRpAkkfh8TNpajO5bUmJTMxDFySpzQUvy15RXmICmBSS9CQLENUsatQl6OOUQq7lFplKBA0csCGcCj7jKD7wKRJUUqzEAgeCz2POu/SDoLKy5XypHUUq/Nj9YCrEEspIZiBUgk1NmqHaFYyWHkVdYpTNUDZyNtTApspgrJmmKqBVtAbkMdzyia0gEg1Ki5OhpRPkT5Vg6JRJKS5YkpfmGrpQQNsCghSwkBYCRXNSr8yai+20Fn+EO5AUwawYuN6USYLiZSk/EHOocMSSHAbpEp8kF87Nyd2u3uYE7BlWSZa00zAqJptoAa1esVlZgouCAmlfVzrYCLuHw6VJSpLpJUW8OxJ8jWHGEfLVy6r2cgB+bRXMkxFdWE8BKQosC5p+EF/8AteISJYJILuNHbWp53I5ExdmzCGLgg/hApUAEPs4gCMOQa1L/AAjQqeh2Ll4OYNCQSFUVQM5A1qUuObsGiGQFwS3hOj6gf7dDCxOvhuSGDGp281NAVyzQALGUNWriiqnybygQi1MkgDMzk0Z9A4/fUQFOVQIoGLANoakk8j9Ys4aS6SCCSfh2qDmLXcAPCGFCSG5Pahej+UKwKcxFxcauyWqNrUEXZOIQ9qFTqDs/TleKQkIyGpyqIzD/AEvzvE5eEQ4UX/KA+wa17i8Dqhq70J4jEJUQ5Lj2AmFq7sq/SK86WFsalSVA5dPDT0aLkzApJd206Gu25eBy8EEm5NRoxNH00Z/SBSS2EDlHLmY5VBwD1BS42FWeLGeWhIzEqSL2uk6VeBLI7zKsFksCdSWAPoTDyuDyznSnMVEPdx4QXbqflA2u40Ql4pCkhQTlSpRQSWc0FVdX1iPfoKyAQKkg2Lq1bfw+kTx2HSoBqM+YA2q5rpd+sTkSQApLfGGe5oQQa+gh2twZXyqCWeubLlNHcpBLGurQ+QJJoxs+gDgUI3DxeXhMyvEASXUVEsA4IcAc7dYpo4co5ksQfD+J6gUJqGLi3OGmgotS1hwHYuQHOhpY/XYxZSpAJS7ipazE0Nb5dRy982fhVKypLJUU0LXUCzq3JOvLnDhRTU1YMCGc6MrdnpC7AEnEqBIJylwRyqAnpesRTLYEFd8oGjUZ61qSPSBqlgkp8RchgDQEgAjmOXziMnBOHJYJBKiqrkuW0csIBBJasqlEM7AbtVra3gc+gYqDLYBzapHi2ZnpEUSaKYnMDQPcBgwo5FXgc+SVuh+ZJvTb1MOgCpnfEZinuTz8LAfL0iMmUo+FdMzUB2AJd9vpB1YN0pLUBdKU0Nxqeb+kSxCEqZYcgKYhjXN9GDQ78CA4xOVbDN8KPwn8iecNB8PhFFIYtydmajQonnrQKNDDLdyRUrKmNhQgGly0GlMkhrZSE0ocwGYgbvFhWCeSHJBJy5U1cVqfb1gEtqsDT4XFcocE05aXtEcyNKoEZFCrMxDsGuTvrURBGQJZIKmHwi5apApdoujBgqap8IDGhrXyu78hERhWSbVqNa/CKa0ApBokFFeS3xDKE/C70TV8rciPaHkB1La43BZ2v128oDJw5FCLgECrEisXZI8NGdnKtXNh+9oNBFKbOzEPZO9GUCRTesQ+6qN6BIDl6nSoPRosANmKmDkEu93Lt/mPSBY2eyUlyxUlyA75Qpwf1gWoqHmLypAoyACkhxmFNfIh9oOEMxGxLHZg9rW94DjsPMStRlkKCVM4NGSPahdodM7+GSAQpgA4I3Bf/K79d4TjrqMkjDugEsoOSmuqmBcCoaDTpoSQ4OZJFmorKWJ6Fj5RXkyCgnMykO+Z2Ndhd6/KGKiSm+VJYlqsOtLkeUDWoESoAjOz5cwcWNSbaWiMibmWQGUyQGGu1dP+YPiEd4HcMHIdnKRXls0VZEtRCfCzglRKqjkSK2pBWgFrFnOVDMAqzb0qOR8MRVNQpQSli/h6qATUv0MQGHAWlTlWpBapNz0AhpeCZD25mtEliXhJaAyAAKBmYeJgRzAI02b3h5cxImApLEeIaOSK+dfnB54SCA+Y08QDF3BAbRgTAZGKl5xnSda6eG5DXsKQvUB1T0pdwH8LFr+LTahhYaX4gmzsa0ITsPf1hIxgWVKCbpLMxZmIHygaVqWXKQNr+IgVO2gh0ApuFTnzKLOCHDbE1HSLsjEJSAEAupSg7uzk0DUqH/Yga1ISCFXIccnuS0CSCfgOWgfRmb6/WH2AmuaGISlnS+jlRBDAeUUwVIUCSRTzL1fYWaLUyaASFVWSHIqxZyR0DQKTiEMgK6ilWdg51pAIJK4k4J3dIJFg4NtWIEN98HjOZ8xUSRzFhtaKqlDMQ4JRU6BqE20t5xZwOKQ60hOhLV3cdaND5QTJzpiVmrgs1R+JnYRFYaV3iWpmFtWDke0KXmXLJ8BUgpoTdSgWLbBzbaCHEMClgQGIFgc1D7QqoZSOICcnhzEBWV3Hi67PpyhytSjUgZamjeJRqS+7AeUWeISALHXwp2rehpV4rpBWUJAAFMxepqcz7fDFdhUUJq8qibkcnck29XEX5MkJQPD4y/iu1DQbXvA5qWUAEEVzKUw2o7ml4tYeXlQlrhQS7Xffl+sV2CxpwuHy5Awprb6xGUglTUFC7MOhDesWFOsqKrX5uDc9axTkSpg+INU1fVqe1IlVQdyE/OlRDtyfeu0KLEvFrAADACjGvmS1Xv5w0Og0Nr70AsglgajK7ChBcG9h7xXw/GUuzAuk6asc1+QAhQondFW7IJmJClEUdLi7uQw66RAzstSogJoaVFfesKFEktjy8QFLzXDeF7s2vt7xGdNKkDIopB0bY16XaFChWG4FKStwLAE+lGHKKs1LlLhkd25GniLUFdusKFFrYnsWpGJ8QQgkBRck1D+dYs4uVlGUXJDUuSC7+kPChMa2HVhQGUQS6a2oxr5kCAzZjhLJAzEEVs5ID9B8oUKB6DHISQ5FRtvSvm8Alz+8S7sASNH1d/3pChQk9BFuVOC8xBPhAFqO3ipz3EDxs0kkFVGKbXBLHpZ4UKGNvQrLnZDmzWY7uRA0MkIIDOyg1w5L+uUwoUC2EQlTCFHJQkMX1VmFttIhMxqmUgUy+MNRiwJqK/8AAhQotAV145XxGrAAkXcKYmvrFjDY4gnMMz69T86woUVyqhXqVV4gpmrTs/WrgAnpE8akPQsxFWsEtm9TChQd0NqiwnCFAQVFzNS6kgkMKkPu405CGwihmBrVRFLnYQoUDB7jqASa0Wwdna+sEOLdLNUMK1o1/aFCiWhdycpYrmDlwkm+rj5iIz1fCUqfRjRiemkKFEDQOZPUAV1KS7OxajAk3MT78Kw5c+IGgZvhDio5kn0hQoteSlsw0rFEAC5UlvMj9iFJWpISxqoh1bFzd72hQokEPLxUsBjmcbQoUKJodn//2Q=="/>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fr-FR">
              <a:latin typeface="Calibri" pitchFamily="34" charset="0"/>
            </a:endParaRPr>
          </a:p>
        </p:txBody>
      </p:sp>
      <p:pic>
        <p:nvPicPr>
          <p:cNvPr id="34821" name="Picture 1" descr="aeroleologo"/>
          <p:cNvPicPr>
            <a:picLocks noChangeAspect="1" noChangeArrowheads="1"/>
          </p:cNvPicPr>
          <p:nvPr/>
        </p:nvPicPr>
        <p:blipFill>
          <a:blip r:embed="rId2"/>
          <a:srcRect/>
          <a:stretch>
            <a:fillRect/>
          </a:stretch>
        </p:blipFill>
        <p:spPr bwMode="auto">
          <a:xfrm>
            <a:off x="0" y="0"/>
            <a:ext cx="165735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7" descr="Coupe FunCub A (20).JPG"/>
          <p:cNvPicPr>
            <a:picLocks noChangeAspect="1"/>
          </p:cNvPicPr>
          <p:nvPr/>
        </p:nvPicPr>
        <p:blipFill>
          <a:blip r:embed="rId3"/>
          <a:srcRect/>
          <a:stretch>
            <a:fillRect/>
          </a:stretch>
        </p:blipFill>
        <p:spPr bwMode="auto">
          <a:xfrm>
            <a:off x="4214813" y="3571875"/>
            <a:ext cx="4929187" cy="3286125"/>
          </a:xfrm>
          <a:prstGeom prst="rect">
            <a:avLst/>
          </a:prstGeom>
          <a:noFill/>
          <a:ln w="9525">
            <a:noFill/>
            <a:miter lim="800000"/>
            <a:headEnd/>
            <a:tailEnd/>
          </a:ln>
        </p:spPr>
      </p:pic>
      <p:sp>
        <p:nvSpPr>
          <p:cNvPr id="2" name="Titre 1"/>
          <p:cNvSpPr>
            <a:spLocks noGrp="1"/>
          </p:cNvSpPr>
          <p:nvPr>
            <p:ph type="ctrTitle"/>
          </p:nvPr>
        </p:nvSpPr>
        <p:spPr>
          <a:xfrm>
            <a:off x="2268538" y="476250"/>
            <a:ext cx="3813175" cy="928688"/>
          </a:xfrm>
          <a:ln w="28575">
            <a:solidFill>
              <a:schemeClr val="tx1"/>
            </a:solidFill>
          </a:ln>
        </p:spPr>
        <p:txBody>
          <a:bodyPr rtlCol="0">
            <a:normAutofit fontScale="90000"/>
          </a:bodyPr>
          <a:lstStyle/>
          <a:p>
            <a:pPr eaLnBrk="1" fontAlgn="auto" hangingPunct="1">
              <a:spcAft>
                <a:spcPts val="0"/>
              </a:spcAft>
              <a:defRPr/>
            </a:pPr>
            <a:r>
              <a:rPr lang="fr-FR" sz="2000" dirty="0" smtClean="0"/>
              <a:t/>
            </a:r>
            <a:br>
              <a:rPr lang="fr-FR" sz="2000" dirty="0" smtClean="0"/>
            </a:br>
            <a:r>
              <a:rPr lang="fr-FR" sz="2000" dirty="0" smtClean="0"/>
              <a:t/>
            </a:r>
            <a:br>
              <a:rPr lang="fr-FR" sz="2000" dirty="0" smtClean="0"/>
            </a:br>
            <a:r>
              <a:rPr lang="fr-FR" sz="2000" dirty="0" smtClean="0"/>
              <a:t>CLUB LEO LAGRANGE </a:t>
            </a:r>
            <a:r>
              <a:rPr lang="fr-FR" sz="3600" dirty="0" smtClean="0"/>
              <a:t/>
            </a:r>
            <a:br>
              <a:rPr lang="fr-FR" sz="3600" dirty="0" smtClean="0"/>
            </a:br>
            <a:r>
              <a:rPr lang="fr-FR" sz="2700" b="1" dirty="0" smtClean="0"/>
              <a:t>SECTION AERO-MODELISME</a:t>
            </a:r>
            <a:r>
              <a:rPr lang="fr-FR" dirty="0" smtClean="0"/>
              <a:t/>
            </a:r>
            <a:br>
              <a:rPr lang="fr-FR" dirty="0" smtClean="0"/>
            </a:br>
            <a:endParaRPr lang="fr-FR" sz="3100" dirty="0"/>
          </a:p>
        </p:txBody>
      </p:sp>
      <p:sp>
        <p:nvSpPr>
          <p:cNvPr id="3" name="Sous-titre 2"/>
          <p:cNvSpPr>
            <a:spLocks noGrp="1"/>
          </p:cNvSpPr>
          <p:nvPr>
            <p:ph type="subTitle" idx="1"/>
          </p:nvPr>
        </p:nvSpPr>
        <p:spPr>
          <a:xfrm>
            <a:off x="285750" y="2286000"/>
            <a:ext cx="3857625" cy="3929063"/>
          </a:xfrm>
          <a:ln w="19050">
            <a:solidFill>
              <a:schemeClr val="tx1"/>
            </a:solidFill>
          </a:ln>
        </p:spPr>
        <p:txBody>
          <a:bodyPr rtlCol="0">
            <a:normAutofit/>
          </a:bodyPr>
          <a:lstStyle/>
          <a:p>
            <a:pPr eaLnBrk="1" fontAlgn="auto" hangingPunct="1">
              <a:spcAft>
                <a:spcPts val="0"/>
              </a:spcAft>
              <a:buFont typeface="Arial" pitchFamily="34" charset="0"/>
              <a:buNone/>
              <a:defRPr/>
            </a:pPr>
            <a:r>
              <a:rPr lang="fr-FR" dirty="0" smtClean="0">
                <a:solidFill>
                  <a:schemeClr val="tx1"/>
                </a:solidFill>
              </a:rPr>
              <a:t>Ordre du jour</a:t>
            </a:r>
          </a:p>
          <a:p>
            <a:pPr algn="l" eaLnBrk="1" fontAlgn="auto" hangingPunct="1">
              <a:spcAft>
                <a:spcPts val="0"/>
              </a:spcAft>
              <a:buFont typeface="Arial" pitchFamily="34" charset="0"/>
              <a:buChar char="•"/>
              <a:defRPr/>
            </a:pPr>
            <a:r>
              <a:rPr lang="fr-FR" sz="1800" dirty="0" smtClean="0">
                <a:solidFill>
                  <a:schemeClr val="tx1"/>
                </a:solidFill>
              </a:rPr>
              <a:t>Nouvelle organisation régionale</a:t>
            </a:r>
          </a:p>
          <a:p>
            <a:pPr algn="l" eaLnBrk="1" fontAlgn="auto" hangingPunct="1">
              <a:spcAft>
                <a:spcPts val="0"/>
              </a:spcAft>
              <a:buFont typeface="Arial" pitchFamily="34" charset="0"/>
              <a:buChar char="•"/>
              <a:defRPr/>
            </a:pPr>
            <a:r>
              <a:rPr lang="fr-FR" sz="1800" dirty="0" smtClean="0">
                <a:solidFill>
                  <a:schemeClr val="tx1"/>
                </a:solidFill>
              </a:rPr>
              <a:t>Etat de la réglementation drones</a:t>
            </a:r>
          </a:p>
          <a:p>
            <a:pPr algn="l" eaLnBrk="1" fontAlgn="auto" hangingPunct="1">
              <a:spcAft>
                <a:spcPts val="0"/>
              </a:spcAft>
              <a:buFont typeface="Arial" pitchFamily="34" charset="0"/>
              <a:buChar char="•"/>
              <a:defRPr/>
            </a:pPr>
            <a:r>
              <a:rPr lang="fr-FR" sz="1800" dirty="0" smtClean="0">
                <a:solidFill>
                  <a:schemeClr val="tx1"/>
                </a:solidFill>
              </a:rPr>
              <a:t>Rappel du règlement intérieur</a:t>
            </a:r>
          </a:p>
          <a:p>
            <a:pPr algn="l" eaLnBrk="1" fontAlgn="auto" hangingPunct="1">
              <a:spcAft>
                <a:spcPts val="0"/>
              </a:spcAft>
              <a:buFont typeface="Arial" pitchFamily="34" charset="0"/>
              <a:buChar char="•"/>
              <a:defRPr/>
            </a:pPr>
            <a:r>
              <a:rPr lang="fr-FR" sz="1800" dirty="0" smtClean="0">
                <a:solidFill>
                  <a:schemeClr val="tx1"/>
                </a:solidFill>
              </a:rPr>
              <a:t>4</a:t>
            </a:r>
            <a:r>
              <a:rPr lang="fr-FR" sz="1800" baseline="30000" dirty="0" smtClean="0">
                <a:solidFill>
                  <a:schemeClr val="tx1"/>
                </a:solidFill>
              </a:rPr>
              <a:t>ième</a:t>
            </a:r>
            <a:r>
              <a:rPr lang="fr-FR" sz="1800" dirty="0" smtClean="0">
                <a:solidFill>
                  <a:schemeClr val="tx1"/>
                </a:solidFill>
              </a:rPr>
              <a:t> Coupe FunCub</a:t>
            </a:r>
          </a:p>
          <a:p>
            <a:pPr algn="l" eaLnBrk="1" fontAlgn="auto" hangingPunct="1">
              <a:spcAft>
                <a:spcPts val="0"/>
              </a:spcAft>
              <a:buFont typeface="Arial" pitchFamily="34" charset="0"/>
              <a:buChar char="•"/>
              <a:defRPr/>
            </a:pPr>
            <a:r>
              <a:rPr lang="fr-FR" sz="1800" dirty="0" smtClean="0">
                <a:solidFill>
                  <a:schemeClr val="tx1"/>
                </a:solidFill>
              </a:rPr>
              <a:t>Quelles manifestations pour 2018 ?</a:t>
            </a:r>
          </a:p>
          <a:p>
            <a:pPr algn="l" eaLnBrk="1" fontAlgn="auto" hangingPunct="1">
              <a:spcAft>
                <a:spcPts val="0"/>
              </a:spcAft>
              <a:buFont typeface="Arial" pitchFamily="34" charset="0"/>
              <a:buChar char="•"/>
              <a:defRPr/>
            </a:pPr>
            <a:r>
              <a:rPr lang="fr-FR" sz="1800" dirty="0" smtClean="0">
                <a:solidFill>
                  <a:schemeClr val="tx1"/>
                </a:solidFill>
              </a:rPr>
              <a:t>Bureau. Appel au volontaires</a:t>
            </a:r>
          </a:p>
          <a:p>
            <a:pPr algn="l" eaLnBrk="1" fontAlgn="auto" hangingPunct="1">
              <a:spcAft>
                <a:spcPts val="0"/>
              </a:spcAft>
              <a:buFont typeface="Arial" pitchFamily="34" charset="0"/>
              <a:buChar char="•"/>
              <a:defRPr/>
            </a:pPr>
            <a:r>
              <a:rPr lang="fr-FR" sz="1800" dirty="0" smtClean="0">
                <a:solidFill>
                  <a:schemeClr val="tx1"/>
                </a:solidFill>
              </a:rPr>
              <a:t>Concevoir et régler un modèle réduit</a:t>
            </a:r>
          </a:p>
          <a:p>
            <a:pPr algn="l" eaLnBrk="1" fontAlgn="auto" hangingPunct="1">
              <a:spcAft>
                <a:spcPts val="0"/>
              </a:spcAft>
              <a:buFont typeface="Arial" pitchFamily="34" charset="0"/>
              <a:buChar char="•"/>
              <a:defRPr/>
            </a:pPr>
            <a:r>
              <a:rPr lang="fr-FR" sz="1800" dirty="0" smtClean="0">
                <a:solidFill>
                  <a:schemeClr val="tx1"/>
                </a:solidFill>
              </a:rPr>
              <a:t>Questions diverses </a:t>
            </a:r>
          </a:p>
          <a:p>
            <a:pPr algn="l" eaLnBrk="1" fontAlgn="auto" hangingPunct="1">
              <a:spcAft>
                <a:spcPts val="0"/>
              </a:spcAft>
              <a:buFont typeface="Arial" pitchFamily="34" charset="0"/>
              <a:buChar char="•"/>
              <a:defRPr/>
            </a:pPr>
            <a:r>
              <a:rPr lang="fr-FR" sz="1800" dirty="0" smtClean="0">
                <a:solidFill>
                  <a:schemeClr val="tx1"/>
                </a:solidFill>
              </a:rPr>
              <a:t>Collation</a:t>
            </a:r>
          </a:p>
          <a:p>
            <a:pPr eaLnBrk="1" fontAlgn="auto" hangingPunct="1">
              <a:spcAft>
                <a:spcPts val="0"/>
              </a:spcAft>
              <a:buFont typeface="Arial" pitchFamily="34" charset="0"/>
              <a:buNone/>
              <a:defRPr/>
            </a:pPr>
            <a:endParaRPr lang="fr-FR" sz="1800" dirty="0" smtClean="0"/>
          </a:p>
          <a:p>
            <a:pPr eaLnBrk="1" fontAlgn="auto" hangingPunct="1">
              <a:spcAft>
                <a:spcPts val="0"/>
              </a:spcAft>
              <a:buFont typeface="Arial" pitchFamily="34" charset="0"/>
              <a:buNone/>
              <a:defRPr/>
            </a:pPr>
            <a:endParaRPr lang="fr-FR" dirty="0"/>
          </a:p>
        </p:txBody>
      </p:sp>
      <p:sp>
        <p:nvSpPr>
          <p:cNvPr id="3077" name="ZoneTexte 5"/>
          <p:cNvSpPr txBox="1">
            <a:spLocks noChangeArrowheads="1"/>
          </p:cNvSpPr>
          <p:nvPr/>
        </p:nvSpPr>
        <p:spPr bwMode="auto">
          <a:xfrm>
            <a:off x="2286000" y="1500188"/>
            <a:ext cx="3067050" cy="369887"/>
          </a:xfrm>
          <a:prstGeom prst="rect">
            <a:avLst/>
          </a:prstGeom>
          <a:noFill/>
          <a:ln w="19050">
            <a:solidFill>
              <a:schemeClr val="tx1"/>
            </a:solidFill>
            <a:miter lim="800000"/>
            <a:headEnd/>
            <a:tailEnd/>
          </a:ln>
        </p:spPr>
        <p:txBody>
          <a:bodyPr wrap="none">
            <a:spAutoFit/>
          </a:bodyPr>
          <a:lstStyle/>
          <a:p>
            <a:r>
              <a:rPr lang="fr-FR">
                <a:latin typeface="Calibri" pitchFamily="34" charset="0"/>
              </a:rPr>
              <a:t>Réunion du 18 décembre 2017</a:t>
            </a:r>
          </a:p>
        </p:txBody>
      </p:sp>
      <p:pic>
        <p:nvPicPr>
          <p:cNvPr id="3078" name="Picture 1" descr="aeroleologo"/>
          <p:cNvPicPr>
            <a:picLocks noChangeAspect="1" noChangeArrowheads="1"/>
          </p:cNvPicPr>
          <p:nvPr/>
        </p:nvPicPr>
        <p:blipFill>
          <a:blip r:embed="rId4"/>
          <a:srcRect/>
          <a:stretch>
            <a:fillRect/>
          </a:stretch>
        </p:blipFill>
        <p:spPr bwMode="auto">
          <a:xfrm>
            <a:off x="0" y="0"/>
            <a:ext cx="1500188" cy="889000"/>
          </a:xfrm>
          <a:prstGeom prst="rect">
            <a:avLst/>
          </a:prstGeom>
          <a:noFill/>
          <a:ln w="9525">
            <a:noFill/>
            <a:miter lim="800000"/>
            <a:headEnd/>
            <a:tailEnd/>
          </a:ln>
        </p:spPr>
      </p:pic>
      <p:pic>
        <p:nvPicPr>
          <p:cNvPr id="3079" name="Image 6" descr="Petit et Gros.JPG"/>
          <p:cNvPicPr>
            <a:picLocks noChangeAspect="1"/>
          </p:cNvPicPr>
          <p:nvPr/>
        </p:nvPicPr>
        <p:blipFill>
          <a:blip r:embed="rId5"/>
          <a:srcRect/>
          <a:stretch>
            <a:fillRect/>
          </a:stretch>
        </p:blipFill>
        <p:spPr bwMode="auto">
          <a:xfrm>
            <a:off x="142875" y="1071563"/>
            <a:ext cx="2000250" cy="1125537"/>
          </a:xfrm>
          <a:prstGeom prst="rect">
            <a:avLst/>
          </a:prstGeom>
          <a:noFill/>
          <a:ln w="9525">
            <a:noFill/>
            <a:miter lim="800000"/>
            <a:headEnd/>
            <a:tailEnd/>
          </a:ln>
        </p:spPr>
      </p:pic>
      <p:sp>
        <p:nvSpPr>
          <p:cNvPr id="3080" name="Rectangle 8"/>
          <p:cNvSpPr>
            <a:spLocks noChangeArrowheads="1"/>
          </p:cNvSpPr>
          <p:nvPr/>
        </p:nvSpPr>
        <p:spPr bwMode="auto">
          <a:xfrm>
            <a:off x="285750" y="6429375"/>
            <a:ext cx="3803650" cy="246063"/>
          </a:xfrm>
          <a:prstGeom prst="rect">
            <a:avLst/>
          </a:prstGeom>
          <a:noFill/>
          <a:ln w="9525">
            <a:noFill/>
            <a:miter lim="800000"/>
            <a:headEnd/>
            <a:tailEnd/>
          </a:ln>
        </p:spPr>
        <p:txBody>
          <a:bodyPr>
            <a:spAutoFit/>
          </a:bodyPr>
          <a:lstStyle/>
          <a:p>
            <a:r>
              <a:rPr lang="fr-FR" sz="1000" b="1" dirty="0">
                <a:latin typeface="Calibri" pitchFamily="34" charset="0"/>
              </a:rPr>
              <a:t>Site Web :       http</a:t>
            </a:r>
            <a:r>
              <a:rPr lang="fr-FR" sz="1000" b="1" dirty="0" smtClean="0">
                <a:latin typeface="Calibri" pitchFamily="34" charset="0"/>
              </a:rPr>
              <a:t>://www.aerodecines.fr</a:t>
            </a:r>
            <a:endParaRPr lang="fr-FR" sz="1000" b="1" dirty="0">
              <a:latin typeface="Calibri" pitchFamily="34" charset="0"/>
            </a:endParaRPr>
          </a:p>
        </p:txBody>
      </p:sp>
      <p:pic>
        <p:nvPicPr>
          <p:cNvPr id="3081" name="Picture 3" descr="\\Seagate-3FE9A3\gerard\PHOTOS\Photos Famille\Aviation\modelisme\Decines\Loic Miniou\20161015_152428RR.jpg"/>
          <p:cNvPicPr>
            <a:picLocks noChangeAspect="1" noChangeArrowheads="1"/>
          </p:cNvPicPr>
          <p:nvPr/>
        </p:nvPicPr>
        <p:blipFill>
          <a:blip r:embed="rId6"/>
          <a:srcRect/>
          <a:stretch>
            <a:fillRect/>
          </a:stretch>
        </p:blipFill>
        <p:spPr bwMode="auto">
          <a:xfrm>
            <a:off x="6134100" y="142875"/>
            <a:ext cx="3009900" cy="2182813"/>
          </a:xfrm>
          <a:prstGeom prst="rect">
            <a:avLst/>
          </a:prstGeom>
          <a:noFill/>
          <a:ln w="9525">
            <a:noFill/>
            <a:miter lim="800000"/>
            <a:headEnd/>
            <a:tailEnd/>
          </a:ln>
        </p:spPr>
      </p:pic>
      <p:pic>
        <p:nvPicPr>
          <p:cNvPr id="3083" name="Picture 11" descr="IMG_7769.jpg"/>
          <p:cNvPicPr>
            <a:picLocks noChangeAspect="1" noChangeArrowheads="1"/>
          </p:cNvPicPr>
          <p:nvPr/>
        </p:nvPicPr>
        <p:blipFill>
          <a:blip r:embed="rId7" cstate="print"/>
          <a:srcRect/>
          <a:stretch>
            <a:fillRect/>
          </a:stretch>
        </p:blipFill>
        <p:spPr bwMode="auto">
          <a:xfrm>
            <a:off x="4286248" y="2000240"/>
            <a:ext cx="2465328" cy="1644066"/>
          </a:xfrm>
          <a:prstGeom prst="rect">
            <a:avLst/>
          </a:prstGeom>
          <a:noFill/>
        </p:spPr>
      </p:pic>
      <p:pic>
        <p:nvPicPr>
          <p:cNvPr id="3084" name="Picture 12" descr="\\DISQUE-RESEAU\Volume_1\-GVPERSO\Aviation-Modelisme\aero Leo lagrange\Rencontres\4eme coupe FunCub 2017\Photos\BESTOFF2017\IMG_8155rr.JPG"/>
          <p:cNvPicPr>
            <a:picLocks noChangeAspect="1" noChangeArrowheads="1"/>
          </p:cNvPicPr>
          <p:nvPr/>
        </p:nvPicPr>
        <p:blipFill>
          <a:blip r:embed="rId8" cstate="print"/>
          <a:srcRect/>
          <a:stretch>
            <a:fillRect/>
          </a:stretch>
        </p:blipFill>
        <p:spPr bwMode="auto">
          <a:xfrm>
            <a:off x="6572264" y="2428868"/>
            <a:ext cx="2444262" cy="150016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642938" y="785794"/>
            <a:ext cx="7643812" cy="4857769"/>
          </a:xfrm>
          <a:ln w="19050">
            <a:solidFill>
              <a:schemeClr val="tx1"/>
            </a:solidFill>
          </a:ln>
        </p:spPr>
        <p:txBody>
          <a:bodyPr/>
          <a:lstStyle/>
          <a:p>
            <a:pPr eaLnBrk="1" hangingPunct="1"/>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r>
              <a:rPr lang="fr-FR" sz="2800" b="1" dirty="0" smtClean="0"/>
              <a:t>Merci pour votre patience, encore un peu d’attention pour suivre maintenant la présentation:</a:t>
            </a:r>
            <a:br>
              <a:rPr lang="fr-FR" sz="2800" b="1" dirty="0" smtClean="0"/>
            </a:br>
            <a:r>
              <a:rPr lang="fr-FR" sz="2800" b="1" dirty="0" smtClean="0">
                <a:solidFill>
                  <a:srgbClr val="FF0000"/>
                </a:solidFill>
              </a:rPr>
              <a:t>Concevoir et régler un </a:t>
            </a:r>
            <a:r>
              <a:rPr lang="fr-FR" sz="2800" b="1" smtClean="0">
                <a:solidFill>
                  <a:srgbClr val="FF0000"/>
                </a:solidFill>
              </a:rPr>
              <a:t>modèle réduit</a:t>
            </a:r>
            <a:br>
              <a:rPr lang="fr-FR" sz="2800" b="1" smtClean="0">
                <a:solidFill>
                  <a:srgbClr val="FF0000"/>
                </a:solidFill>
              </a:rPr>
            </a:br>
            <a:r>
              <a:rPr lang="fr-FR" sz="2800" b="1" dirty="0" smtClean="0"/>
              <a:t/>
            </a:r>
            <a:br>
              <a:rPr lang="fr-FR" sz="2800" b="1" dirty="0" smtClean="0"/>
            </a:br>
            <a:r>
              <a:rPr lang="fr-FR" sz="2800" b="1" dirty="0" smtClean="0"/>
              <a:t>ensuite place aux réjouissances </a:t>
            </a:r>
            <a:br>
              <a:rPr lang="fr-FR" sz="2800" b="1" dirty="0" smtClean="0"/>
            </a:br>
            <a:r>
              <a:rPr lang="fr-FR" sz="2800" b="1" dirty="0" smtClean="0"/>
              <a:t/>
            </a:r>
            <a:br>
              <a:rPr lang="fr-FR" sz="2800" b="1" dirty="0" smtClean="0"/>
            </a:br>
            <a:r>
              <a:rPr lang="fr-FR" sz="2800" b="1" dirty="0" smtClean="0"/>
              <a:t>et à vous tous</a:t>
            </a:r>
            <a:br>
              <a:rPr lang="fr-FR" sz="2800" b="1" dirty="0" smtClean="0"/>
            </a:br>
            <a:r>
              <a:rPr lang="fr-FR" sz="2800" b="1" dirty="0" smtClean="0"/>
              <a:t/>
            </a:r>
            <a:br>
              <a:rPr lang="fr-FR" sz="2800" b="1" dirty="0" smtClean="0"/>
            </a:br>
            <a:r>
              <a:rPr lang="fr-FR" b="1" dirty="0" smtClean="0"/>
              <a:t>Bonnes fêtes de fin d’Année</a:t>
            </a:r>
            <a:br>
              <a:rPr lang="fr-FR" b="1" dirty="0" smtClean="0"/>
            </a:br>
            <a:r>
              <a:rPr lang="fr-FR" sz="2800" b="1" dirty="0" smtClean="0"/>
              <a:t/>
            </a:r>
            <a:br>
              <a:rPr lang="fr-FR" sz="2800" b="1" dirty="0" smtClean="0"/>
            </a:br>
            <a:r>
              <a:rPr lang="fr-FR" sz="2800" b="1" dirty="0" smtClean="0"/>
              <a:t/>
            </a:r>
            <a:br>
              <a:rPr lang="fr-FR" sz="2800" b="1" dirty="0" smtClean="0"/>
            </a:br>
            <a:r>
              <a:rPr lang="fr-FR" sz="2800" b="1" dirty="0" smtClean="0"/>
              <a:t/>
            </a:r>
            <a:br>
              <a:rPr lang="fr-FR" sz="2800" b="1" dirty="0" smtClean="0"/>
            </a:br>
            <a:endParaRPr lang="fr-FR" sz="2800" b="1" dirty="0" smtClean="0"/>
          </a:p>
        </p:txBody>
      </p:sp>
      <p:sp>
        <p:nvSpPr>
          <p:cNvPr id="35843" name="AutoShape 2" descr="data:image/jpeg;base64,/9j/4AAQSkZJRgABAQAAAQABAAD/2wCEAAkGBhISEBQUEhQWFRUUFBUXGBUWFRUVGhgVFxYVGBYYFRgYGyYeGBwjGRYaIC8gJScqLCwsGR4xNTAqNSYrLCkBCQoKDgwOGg8PGiwkHyQsLCwsLCwsLCwsLCwsLCwsLCwsLCwsLCwsLCwsLCwsLCwpLCwsLCwsLCksLCwsLCwsLP/AABEIALcBEwMBIgACEQEDEQH/xAAcAAABBQEBAQAAAAAAAAAAAAADAAECBAUGBwj/xABDEAABAgQEAwYDBgIJAwUAAAABAhEAAyExBBJBUQVhcQYTIoGRoTKxwQcUQlLR8CNyFTNDYoKSouHxFrLSJFNjc8L/xAAaAQADAQEBAQAAAAAAAAAAAAAAAQIDBAUG/8QAMhEAAgIBAgUBBQgCAwAAAAAAAAECEQMhMQQSE0FRYQUigZGhFDJScbHB4fBD0SMzQv/aAAwDAQACEQMRAD8A7kQ8GTJhKkR0cyOflYEQ8MYTxRJMGJpAgTw4MJodhwqIlURhnhUVZJ4UNChkihxDQngAlChs0IKhDHhwmEImITY0iOWHBMSeGeCx0OkQ4QCYhmhwYQ9B1SRvAiII8RVFJsiUUQholDExVkco0NCJhnh2Kh4aE8J4AoUM8ImGgCh3hs0NCgAlmhZojCh0BLNCiMKFQrChcS72Knewu8iOU15ywpjEFCICZEu9h00K0xQojmhZoYrJhUSzQN4TwgsKIeIIVEyYRQoYwnh4AGMIQ7QzwxEkwZCYADBxMiJFxJ908N3MTC4TxFs0pFdaWMOIOtAMQ7uK5ieUCTESqCqlwBYilRDsTwjEYTxZFihQzwoAHeGeFCaABnhQmhQAKFChoBDwoaE8MQ8PEXhQAV3h4ZodookTw4MM0O0ADvDxFodoQEgYcGItChDCAxLNA6woRVhc0OFwKHBhUOw4VDEQMKh88KirJPEgqB54bNBQWWAuJBUVwuJd5EuJSkWM8N3kVzMhs8HKHOWVrgSg8Dzw+eHVCcrGUITwiYjFEsd4Z4aFDEPCJh4iRCGJ4TwxhoYiUNChoAHhocQ7QBRGFChQCoDCiMuaFB0kEbgvEnh2IUPDQ8MQ4hQhEZk8IDlC1jZDP7ke0JsZOHjJndscMgsqVOSdiAPmYEe3eE/9ub7f+UYPPjXcdG4DCjGT26wR/DOHkP8Aygg7a8PuVTEgalNB1aKjlhJ0mN15NWHixgVYedJE6UvPLL+MGji4NHBGxipiOOYSWWKnPmR84bmluPkYR4aM+d2yw6fgyHzDxkYv7R1j+rSk9Ar9Iz68S+kzqQg7H0MSGHX+U+hjzyf9qOI/MlHUAfMxn4n7SMQ7feG6MPeF1l4JcUj1YYRf5T7frBZXDZijQD1jxxXbLEL/ALdZ/wAf6QfhfGMYpTy56wRciYfesS8/oCSPZf6Ambj3gM3g80aP0Mcnge0HEkAPiEq5LSlXuGMdDwzt4SP4yUbZpaqOL+FX6wLOadNCWggsQQecM8b2H4xhZ4YKSeRoff6QLFcBBrLPkfoY1WRMl42tjFhPAcXiRKWULBCgAWbQ6g2MATxVBBIelw1aFjEviMS0ckZ6l0mE8ZyeNyyzBR0tb3eF/TCfyqbUlg1muecS+Kw/iQGk8M8Z/wDTKK7hqFhU2EAR2hQUuEqoCTsGLV1Z4X2vD+JDNcxGMaZ2iqEJQc5UEgF2J6gcj5kR2PD+AFUsGa6VEPlDU5HnFQ4jHP7rGk3sY8Jo2p3Zv8q/8w+oMYmMSUTDKC5JmUZJmZS5+EMoCpezxbyxRSxTlsrJRExh4vtCpAScr5lZaJUQkuxKj+EczSIjtIqjoYuA/wCHMbVd9j5xzfbsPn6EG60KOfndoiFEFSUkXSctPUw0H2/D6/Iiijw6T3QAQuYAplZSoWJ/DTkz9Ytoxan+NWhq9Ncsc/je0KUqQAoibTMjK4YkjwkpoWqz6wbs9xBGdEyZLzjvMygp00KTVtQ4HoxZ48XqZnVyaRpynXcO4diJtZebK4OY2NnqR8o05XZ+cslBmhKhfKAVAPQ6NaLX/XUjuSqVlzJA8CvCzkCo2rpGTN7cy8NNGInSJgTiAUEpYhKpZq7s7g05CPZS91Nye3l/M3x4epJQhq2bcvsUPxTJhNa5st+n7EWR2UT+dfmoH6RWwf2j4GZ/alP8yFD3DiNbD9osNM+CfLPLOkH0JhxlHs/qbz4LLj+9Br4My5nY1JDGYsjYlKh6FMY2L+ybDr/EtJe6FZSfp7R0PElzzNBlKUJf8JJysp3WSopY+FhctE5XHpjpCpRdWbdOVnbNmFHCSfKE8cXq0c/Ijzvjf2MzwCcJPCm/s53hJ6TE09k9Y4hfYDiC15ZyFICTUN4U7qLaM5zG7Gse/jtJLAdYUnwpVoaKytY/3gfOL8/DImABaQoXDiN4z5VSF04nKyMEnh3BFgCqZK1N/wDJM+AdQSkeUfOGN7Vz1K/iZFkUzZWJ50LR9RdseCLxeH7pCwhyp3B1lrSk02UoK/w6R89dsPsqx2F8ZSmYgnLmlqDvo6SxFB7ROj3KaRzSu0BNwR/KtSYmOIS1nxlb7lle94zMRgpiPjQpPVJHziEtDvu3rB012JpHT4WXLmGk0ltMofz1jSl8CSs0mN5N+sZnZLh5KVzDaiR0SK/vlGGcesTVLQpSXUTQkUekZqEr3M6t0epcL7HBMvvFjwu2Yq12pGpK4dh2KkhJY3ADg6trHJdlvtHVL/hYtAnyVsFFJyTGfqxINRbrHfK4PKmyjOwS+/lAgrQQoTpVlMqWwOmgfYG8RxCzRVwSf6lRBSgGoonkqv1rFThKpckLMy5JUtdSNWyg/Cn99K8jAKKu8CkFDqKCHCsqj8Jahrc3oIL90U6nUTmDMDRnu29B6R5UuIyXTL1NEz84oopFGtY8t7UaI8I7UqR3iZU9S5iAP4RFr1NSCGrakZ54aMiUgmikkkkm1bb29IlN4Ugze81ZhoyauKXd6vsIx6k7tti18lvinG04iala5qM7ABKC3JlOaVpSBYXiSJkt5jhKvhavhsSdg7jyiujhMsJKe7QylZleFiSAwqLMNoRwNAkPlT+EqJBqaKf4hUxEnbtk0W1yUpFw1cpS76lIBHIa7sxgK1pmoOUoEz4Vj4w6WPgzD3Io3KBSMAtC83eEghiltNKk3G/ygqeFBgGoNsqRZQuNWUaiFXgajewCWh1FRUA5CUpNczkPmsli1GrF3GYIqLJJSXFCFLCxmsWJLHdtBqIjN4HLzAJlpSwSkZa2Phetbn/MY7/sz2V7pps7xTAPCNEDpbN8o6MWF5JUh9Nrcj2V7Kd1lnTh/FZkj8gO7M6uenrHTkw5MAxOKQgOtQSNyW5fMx7MIRhHliWlRndpePJwkgzCxUaIT+ZenkLmPKhi1S5a8VMOabMK0ygokFSj/WrHQEgc3/LGhxbHr4ljAEnLKS7E2RKTVcw8yK/5RAuIZJi3SMqEhKEJc+FCT4XFn1J1JMcPEZv4Paz1wPDdL/JNa+kfH99fQxZPcHMpKllDAlBU+VxUDlS7a60hDiiCElmlZUpBUtIKKEhRVbNR616RoqwCFO+oILi4LOPlAkcMlgEWdvho/UWMefofP0UFKmLOZIdJscspT83eFGynwhgaDkPrCiNfQKJdwk1Yl+X1eJ/dwPR7H6xBJo5fT/jyiSuTPq5NACH84o0jTQGdg5aqFIOz/Qx2XAOEifhlImF1oUMqjUFCkJUgkWNCxO4MciMQQPCXd77NB0cYxMsky5ypYZIy5ULTTMWIIcGpsRHXw+aOO+bYXurWzZxHAsMhWXE4dCXtMQCgHoUNXrBh2DwcweBcxHRQUP8AUPrGSrtfjWyqGHnpIqFIXLf0KkxlYjtDiJfil4dcvXKiYmfLPQFlp8n6R19XDLwdWPj8+L7s3X5/1HRzfs0WmsnE+qSn3Sr6QFXAeLSvgnKUBtOV8pjCM7h32sZSEz0KQeYPyIBjseC9tZOIH8NTtcajrFqGN7M7I+1870nUvzS/g5edjuKJ/rJRmClTJRMoLVQH94KPtLxSKTJUvoUrQf8AujuxjpZu3oIdcuWsM5bq49FOPaK6cu0marj8Ev8AswR+Ghx0n7V/z4f/ACzP1TC4n9omFnSFoXKmB00ohXiFRqNY6DE9lMOv8Eo9ZSfnLKDGTivs8km0of4Jy0e0xKh7xNZV3NVP2bk0cJL8n/tnl0ztXhFUJUOSkH6PFSb/AEfNv3PmMp+kH7X/AGe9xPUAmelJ8QJRLmhjestT3fSOWm8Bb+2QOUwLlH/Ulo6E5dzyJYOH5moyf9+B2GHw0juTKlrSEZVDwrBIBdyPWOYT2ISsnu5qm0zynB80n6RLhMzC4ckTlFS95bLSBs+p1Lco6OZ2qwqJJWh1EUSkpKXU3MWGrfWNIteTmnhnGVQtrzRyuK7HTJRCVTpAeozKmI5aoYeselfZnwLFsCjESVLlqRlUmcleWVmBWg5QVLQUuO7LJBIIYiPNP+p8TmKu9WHLs/h6BJoBGhwbtjMlzklSJKwaHNJlux/vJAO2sTLKqPRx8A20m/78v3PfeKdhJUyf38papCif4iUBJRN5qSqgV/eFTq8ZPEuxk1CiZf8AESeYSR1BofL0jm8B2+UKd2pP/wBc+an/AErK0+0dhwLtHPxEtS5YWQlWUhQkrJLOwYyyaRxzWLNo1r9TbP7KzYo80tvLr/bORmyZkteVcsgjQg/swxnkPT1947fh/bNE4kAZympHdzgU1ZyAlYHrBl4/Aziy0y82rmW4PRwr2jnfBxf3JHDPg82N00zgzMLEsP3aIomna23PeO4mdkMHMHgKkdCW/wBQMZ2J+z1Ve7nJPJQy+pS/y1jGXB5Ftqc0lJHNqm00Hl1+sQCCqjE1AGtbUjaldhMUVgKKEp1OYmlLAB/Vo63g/ZiThvFWYv8AMat/KNOt4ePhMknroCTZW7Ldme6AmTR47hP5Ov8Ae+UdJFDEcclS/jKk81S5gHrlaKye12DJbv0OSzVv6R6kIwxrlR0xwZGrUX8mZX2hcQmIky5ckq7yYuyHzFIGjVAcgRyfaji8wJElRrKSiWpi47wIGdt8oLPupR2jcx/aOWibMxKndaDLwwyuyR8U0jQFdt45/geHTMUrETcypOHJWc15k5ZonapCX5DnBkmkuVPU7OCwOMlxGWPuR1/OtkvOpJOG+7YcSzSdPAVM3RLvLl8ifiI6RTUtrXpUEjz+UDx2IVMmqWs+JRJPntyoPQRBQt+6GPEyS5npsebxHESz5JZJ7sMuYbP6VNbPEFT+e30gSpZJof8Al3H1iLWcgi+2prGZztsIVg3+sKBzAHLN5v8ApChE2FTOo3OppreCHFAeZ+v+4in3Pvtb91ghSD1+u3SGFh0zdWpeutH994j96Dbt+/nARKSH53rs9h5wgU6AMOd32godhjj0vetG83+sOnGpo51/bRXCQxoBTSno/OBTAggk0bVy3N+VIKC2YPb3jYTIEpF5prySk19Sw8jD/ZFjEJOJ7wFQIksdj/FeOP4nifvOJPdgnMrLLTydk9Hv5x33BOFow0jIkup0lahqa25aR7eGMcajje7LUuU6ntFMSqUkSZ8yWc4dtmOhO59owMPxHHIrLxSVDZQO3J4IVpJAVuwq1ecEEqW5IAA66m7Rx8TkljyNRYpSbYbD9u+JIDmXLmC7hQDi+pHyjRkfazPT/W4SYOaQT9IxlZbjQM1dn+UJBGlS2gLam8Zri8i3FzMs9pftNkYhKGSpKkkvmS1Dz6xgjtZJVciNMTQ3iG9GptrSKs+VKUHMmWrnkQS/pG8eOfdEvXVlNWJwUz4kIPPKAfURCZwTAzGYlLBhlXYcgXgh4Nhl/wBigUfwuHAH900eBq7M4ckshaW2mKp6kvWNVxsO6KjOcdpMrr7FSD8GII/mSk/IiAr7BzfwTZS+pKfoYujsqlvDMmg/zA/NO0OngEwO09YA1KQelmeK+1YWdEeMzR7m1gexeN7pKxKzOPwrQqooaO8dbwKYnDYaWMQJ0tcmeqcUdxMOc5ClCQpso3vHJcJ4vjpKckuekpB/FLNCfONST26xwuZRo9lpf294xWTEnaZ60/bc80FDLFfDR/W/0Nvsxj5ChiFSgUTFiWCiZiEylKUVKUsy1iqRUfKLuGwI+7YkLKTNxCJ0wpXMC5mRDiUx/GPCXV0jl19t5qx/FwsmaOeU/wDcmBJ41JPi/o9SaXkzAgsb/CsU0i1kh5Qn7RxSk5aq6fnbZW2tNE9jrUTpcw4dK5MtJXhziVqlDu1MlyEpKaspq+cZPHuNzZaMPNkrmShPllRlFapgSymBGd6ERjo43h0zETEjHSly0hKSGmhKWLJDg+FiaWrFTjPE5U+ZnmYyZmYACbhVJAAsBkYAeUNytaM7MHF8J1E5S93w0350rVd1r6Gzh/tExibqSr+ZA/8Ay0auG+1Gb+OSg/yqUn5vHnxKfw4nDq6rVLPotI+cdp2AVhQFqxKpClkgISVy5jJAqoAEipLeUKDyN1Z18RP2Z03NKL9Fo/2Ohw/2myT8cqYnoUq/SLP/AFVw2bVYD7rlF/UA/OOM7X9ssJInql/dJMwBqp8Lghx8Dbxgj7RsB+LAEfyzlxvc9rR4/V4B7KcX6Nfuej8S4Xw/FHMmajMzUnFFBQABTgdMscz2nnBCUYSUMqJQc+NJK5qmOYqTQhiB5mMOX274Qo+KRPTyC8w830jQwvF+EYmYrNiJ0kreswICXOgIDJ0jHLCUlpVnLxeeM4LHjnJrxLsZylamv7Lgcoi5tmFjSpL6cqbx1o7AyZgzYfGoW9nyqpVgSlXPaMfifYjGymIl96N5RCqBg5SwV6COGXDZF2PMcZGUalswqHs16v8AvnETOOpFiLVuN+cBGHmICkrDKqBmDGwoHhSpa3OYijAioNg5Gh1PpGPLRJZRi2DMIUV1oqfEf8NvKsNAFsMUroGu9XO/tXblEBJUwD0qHBtr1Y/rFibPcCzVYlzdnO+kVhPZLBqm1z5QrGT+73qDQmjOTty/5iMop+GgIapFLV92HnFVlucq0uSCxT61Bu/yirNw+IIWO9SkF6hJG7BJ0Fn840Ub7gaOLxglgqWQlI3ALvrevleOc4/2klzJShKXMqcpBTlDEHMz1Zm/zRaXw2bMT452YBwAQQzNU86/KLfFezWGmpHclcshNMwzE6FRrcsS1BtRhHVijhh70nqUkjnOC8CnDLORlBIJSVM7UqARqNdhHQ8MRiElXfNlyjZgp06jl5RKX2fKAP8A1M1k2DMwFA/sPWGl8CmTCBNnEIzEZl+Km4SDVR0G5vGmPMnk5m18hbsq8Yxc8LHdPlykkgA1B+drRko7Szk6jaoFtaR0OO7KIStAkzlKQVVUwQU7mijyrA19lMOWdS3Jvmc9DTcj0h5cuHm1p/ATRjy+180aJNdtOrwRXbCaSkkJoX1ry/e8bP8A0nhmLZqlhWu9P3vE09mcMn4pZLkAeIswFiRz1jF5cH4Qoy5fbFi5ljya/pvF7D9r5BLLllNbsFN4aed40kcJw4TWWlLZiHGtHqavb2gC8BJCkJ7tLZdmo5IrvzO94y58L/8ALGDkdqcOxYtWxDbVYDSJK7U4dP4hUM4cnZy3T3EPiOAySSrInKzkAlNLV8qvFJfZ2QScrhnFnBpdr++sSui/IFk9p8OT8ZG6mLuQajW9IEjtTIYuslnCRk0ZnMBR2OSAauVDwvRqEFTHYn2gc3slLJGVfWjk2D+o94v/AIPLEWsJ2rln8C6gJoDckVO48Jrygk7tCHV3clZUzglADsBSpch36V2ijhuyjFysKS1mIoU6sbgtFuT2eSguJinGUioU532MTLop6DJYftApvFIW5OUsEsapFW0HSBYrtCokFOGmCjV/UWuacxGhh8MpBdRBY1BZ2o1hsCIkJocmjOadWa+rnTaJ5op7fqBmL4lPSQUYde7KN6F6G+4+sGl8RxKnyyWuQSoVuXIvSNITiGJ6X0Zzeou/nEO/8OezWdnDv60Hyhc6/CvqBgT/AL/nSjwgODmABBc16sKt1iqrgOMWwKksavlTrpZ3aOmSsKOYs7AEOKjYts21Xh0T1M2p1ckBwL1byjRZ2tkvkNHH4nspPLgMTd/CNDdrO3qDFCZ2fxKEupBbka/7x6J95ISFMBRwNfC6QK/PnEZ81Kgp8xZw1gTV2N25co0jxk1ukOzgP6JnBTAZwz0poKFzQ6Rs4KfOl+D7qAVMxJok2JJI2EdAhYIZLsRb922Bgkw1swcAnRjR311hS4ly0aEZknGzsriQAzOFMHLsWpuD6RdwnFpwUCJbUYsp6MLa1LNBpKWuSduYqWO7fWIZgVVqpRfQMXdnbeMHPwv1ETmzVqLqqXHxEl3fUnYisBM0OCH2NvDUA+VH/Zgk2dYAVBCc27eVLanWBqCDdviJylt2HKv6xIg5mBy73OvpptCgPenS3X9IUFBYYyUJY6E2fVgB5g/OIDBHMpiScpVYCozM3M+ziDJBU7Aaipc3JzDpDZFhdCMuo/mfU1PLpCsCMrDM5Zmy3cWBzNyzQcyjcgVqSQ9nZuZcRBAYGvhN7nKDr1p7QylpJABdhYvXq/UxNgSL1ygVANLlPL0hEEg0bw/iBFCN7lgIrKomhUKl21ygVbSv1iU9B+FyaF35sp/aCgDJc3PmH+T1s3SClIY2L/o9eercxFaW70BL/h5DfnerQMO7sSxdrswY89OkMC5OwhD20brU+mu7CGI8W7t67+n73jKxYYs9n8+o6kxXnzau7OkeHUHXoA/z2hASmlTDNlABVSxF6U1IAr/vDpZ3UCx/CK3FWrakV8Ui4BqGL1IYgEe1PWHCioC7pJe7Hka25bxVAGKyDoGLXcgm48yX6dKOQxJKjsKPtQacoqYtZoGIoPF0uelqc4RSHdT1Uwpa/wCt4KAtTFnMMpYjRn111IYMd3gYmpJXSgOpNCdQfP3hgsJU9TYO5D7HnSFNxIJcpe1hW7kvytAOw2Hw6dCwZ3uwehqHr9YHMkMQKkpTVqsdOo+sRVMo18xLHSgSa7XgiUnegYEjXS4qXf5wMQyiS3hD2uCbCrDoamHMs5gANXIrRgQzGhLke0SnSMpcnYpYA1OXwqblA5+IQGWmlmBLigDE7OC7wUNk0yWrQuwuTle1Nmb3hd2KAs+Z3perkjXd+kNhyly7sEsB+YswCfIg63gCJYCUjVTAO9Kk5fQfusAF7u0FKKB1B6GuZyB8V60/ZiGKmAJSXDDR6gnXnrXaKcqeEsH+FQLMPhypq551HWJqNSCHFAOTEEabFoVahY5lAVQlwRVXsBUaa+Qia0jIQRcCzVJNOdyfQbRGUP4ZCnBfnQF6aQpSEAJQVVaunhflqw94YWQWhxLAANSGdzQukczWIz0pIbNUByA1XZwRyPzi1JwaSMz1BBc0Ys1GqA94h9xBL6MoCwFXNDc/7c4AB4OWlLpHRm0p+kOMoS2jc9D+x6wdOACQFJ1Lm9kqa0ByAA8nFBqVOPaFdiZCZPCk5crNUHVn8QfWgd4aVMQtQZJSGIegcpuetRBpGHRmAJNavszk9KM56xGRhEhiqiVUpur8Q0vDVAJCsqgopcBxu7X9xqNojMwqS3hLVAJalD0f/jeFNQQohqooa/ietr2g4OUnUJoHq70rW9LQ9hWDkykhIBBfksAemkKHKN0B/wCZvaGhiLcwIARlLPU11ccuRpAkkfh8TNpajO5bUmJTMxDFySpzQUvy15RXmICmBSS9CQLENUsatQl6OOUQq7lFplKBA0csCGcCj7jKD7wKRJUUqzEAgeCz2POu/SDoLKy5XypHUUq/Nj9YCrEEspIZiBUgk1NmqHaFYyWHkVdYpTNUDZyNtTApspgrJmmKqBVtAbkMdzyia0gEg1Ki5OhpRPkT5Vg6JRJKS5YkpfmGrpQQNsCghSwkBYCRXNSr8yai+20Fn+EO5AUwawYuN6USYLiZSk/EHOocMSSHAbpEp8kF87Nyd2u3uYE7BlWSZa00zAqJptoAa1esVlZgouCAmlfVzrYCLuHw6VJSpLpJUW8OxJ8jWHGEfLVy6r2cgB+bRXMkxFdWE8BKQosC5p+EF/8AteISJYJILuNHbWp53I5ExdmzCGLgg/hApUAEPs4gCMOQa1L/AAjQqeh2Ll4OYNCQSFUVQM5A1qUuObsGiGQFwS3hOj6gf7dDCxOvhuSGDGp281NAVyzQALGUNWriiqnybygQi1MkgDMzk0Z9A4/fUQFOVQIoGLANoakk8j9Ys4aS6SCCSfh2qDmLXcAPCGFCSG5Pahej+UKwKcxFxcauyWqNrUEXZOIQ9qFTqDs/TleKQkIyGpyqIzD/AEvzvE5eEQ4UX/KA+wa17i8Dqhq70J4jEJUQ5Lj2AmFq7sq/SK86WFsalSVA5dPDT0aLkzApJd206Gu25eBy8EEm5NRoxNH00Z/SBSS2EDlHLmY5VBwD1BS42FWeLGeWhIzEqSL2uk6VeBLI7zKsFksCdSWAPoTDyuDyznSnMVEPdx4QXbqflA2u40Ql4pCkhQTlSpRQSWc0FVdX1iPfoKyAQKkg2Lq1bfw+kTx2HSoBqM+YA2q5rpd+sTkSQApLfGGe5oQQa+gh2twZXyqCWeubLlNHcpBLGurQ+QJJoxs+gDgUI3DxeXhMyvEASXUVEsA4IcAc7dYpo4co5ksQfD+J6gUJqGLi3OGmgotS1hwHYuQHOhpY/XYxZSpAJS7ipazE0Nb5dRy982fhVKypLJUU0LXUCzq3JOvLnDhRTU1YMCGc6MrdnpC7AEnEqBIJylwRyqAnpesRTLYEFd8oGjUZ61qSPSBqlgkp8RchgDQEgAjmOXziMnBOHJYJBKiqrkuW0csIBBJasqlEM7AbtVra3gc+gYqDLYBzapHi2ZnpEUSaKYnMDQPcBgwo5FXgc+SVuh+ZJvTb1MOgCpnfEZinuTz8LAfL0iMmUo+FdMzUB2AJd9vpB1YN0pLUBdKU0Nxqeb+kSxCEqZYcgKYhjXN9GDQ78CA4xOVbDN8KPwn8iecNB8PhFFIYtydmajQonnrQKNDDLdyRUrKmNhQgGly0GlMkhrZSE0ocwGYgbvFhWCeSHJBJy5U1cVqfb1gEtqsDT4XFcocE05aXtEcyNKoEZFCrMxDsGuTvrURBGQJZIKmHwi5apApdoujBgqap8IDGhrXyu78hERhWSbVqNa/CKa0ApBokFFeS3xDKE/C70TV8rciPaHkB1La43BZ2v128oDJw5FCLgECrEisXZI8NGdnKtXNh+9oNBFKbOzEPZO9GUCRTesQ+6qN6BIDl6nSoPRosANmKmDkEu93Lt/mPSBY2eyUlyxUlyA75Qpwf1gWoqHmLypAoyACkhxmFNfIh9oOEMxGxLHZg9rW94DjsPMStRlkKCVM4NGSPahdodM7+GSAQpgA4I3Bf/K79d4TjrqMkjDugEsoOSmuqmBcCoaDTpoSQ4OZJFmorKWJ6Fj5RXkyCgnMykO+Z2Ndhd6/KGKiSm+VJYlqsOtLkeUDWoESoAjOz5cwcWNSbaWiMibmWQGUyQGGu1dP+YPiEd4HcMHIdnKRXls0VZEtRCfCzglRKqjkSK2pBWgFrFnOVDMAqzb0qOR8MRVNQpQSli/h6qATUv0MQGHAWlTlWpBapNz0AhpeCZD25mtEliXhJaAyAAKBmYeJgRzAI02b3h5cxImApLEeIaOSK+dfnB54SCA+Y08QDF3BAbRgTAZGKl5xnSda6eG5DXsKQvUB1T0pdwH8LFr+LTahhYaX4gmzsa0ITsPf1hIxgWVKCbpLMxZmIHygaVqWXKQNr+IgVO2gh0ApuFTnzKLOCHDbE1HSLsjEJSAEAupSg7uzk0DUqH/Yga1ISCFXIccnuS0CSCfgOWgfRmb6/WH2AmuaGISlnS+jlRBDAeUUwVIUCSRTzL1fYWaLUyaASFVWSHIqxZyR0DQKTiEMgK6ilWdg51pAIJK4k4J3dIJFg4NtWIEN98HjOZ8xUSRzFhtaKqlDMQ4JRU6BqE20t5xZwOKQ60hOhLV3cdaND5QTJzpiVmrgs1R+JnYRFYaV3iWpmFtWDke0KXmXLJ8BUgpoTdSgWLbBzbaCHEMClgQGIFgc1D7QqoZSOICcnhzEBWV3Hi67PpyhytSjUgZamjeJRqS+7AeUWeISALHXwp2rehpV4rpBWUJAAFMxepqcz7fDFdhUUJq8qibkcnck29XEX5MkJQPD4y/iu1DQbXvA5qWUAEEVzKUw2o7ml4tYeXlQlrhQS7Xffl+sV2CxpwuHy5Awprb6xGUglTUFC7MOhDesWFOsqKrX5uDc9axTkSpg+INU1fVqe1IlVQdyE/OlRDtyfeu0KLEvFrAADACjGvmS1Xv5w0Og0Nr70AsglgajK7ChBcG9h7xXw/GUuzAuk6asc1+QAhQondFW7IJmJClEUdLi7uQw66RAzstSogJoaVFfesKFEktjy8QFLzXDeF7s2vt7xGdNKkDIopB0bY16XaFChWG4FKStwLAE+lGHKKs1LlLhkd25GniLUFdusKFFrYnsWpGJ8QQgkBRck1D+dYs4uVlGUXJDUuSC7+kPChMa2HVhQGUQS6a2oxr5kCAzZjhLJAzEEVs5ID9B8oUKB6DHISQ5FRtvSvm8Alz+8S7sASNH1d/3pChQk9BFuVOC8xBPhAFqO3ipz3EDxs0kkFVGKbXBLHpZ4UKGNvQrLnZDmzWY7uRA0MkIIDOyg1w5L+uUwoUC2EQlTCFHJQkMX1VmFttIhMxqmUgUy+MNRiwJqK/8AAhQotAV145XxGrAAkXcKYmvrFjDY4gnMMz69T86woUVyqhXqVV4gpmrTs/WrgAnpE8akPQsxFWsEtm9TChQd0NqiwnCFAQVFzNS6kgkMKkPu405CGwihmBrVRFLnYQoUDB7jqASa0Wwdna+sEOLdLNUMK1o1/aFCiWhdycpYrmDlwkm+rj5iIz1fCUqfRjRiemkKFEDQOZPUAV1KS7OxajAk3MT78Kw5c+IGgZvhDio5kn0hQoteSlsw0rFEAC5UlvMj9iFJWpISxqoh1bFzd72hQokEPLxUsBjmcbQoUKJodn//2Q=="/>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fr-FR">
              <a:latin typeface="Calibri" pitchFamily="34" charset="0"/>
            </a:endParaRPr>
          </a:p>
        </p:txBody>
      </p:sp>
      <p:sp>
        <p:nvSpPr>
          <p:cNvPr id="35844" name="AutoShape 4" descr="data:image/jpeg;base64,/9j/4AAQSkZJRgABAQAAAQABAAD/2wCEAAkGBhISEBQUEhQWFRUUFBUXGBUWFRUVGhgVFxYVGBYYFRgYGyYeGBwjGRYaIC8gJScqLCwsGR4xNTAqNSYrLCkBCQoKDgwOGg8PGiwkHyQsLCwsLCwsLCwsLCwsLCwsLCwsLCwsLCwsLCwsLCwsLCwpLCwsLCwsLCksLCwsLCwsLP/AABEIALcBEwMBIgACEQEDEQH/xAAcAAABBQEBAQAAAAAAAAAAAAADAAECBAUGBwj/xABDEAABAgQEAwYDBgIJAwUAAAABAhEAAyExBBJBUQVhcQYTIoGRoTKxwQcUQlLR8CNyFTNDYoKSouHxFrLSJFNjc8L/xAAaAQADAQEBAQAAAAAAAAAAAAAAAQIDBAUG/8QAMhEAAgIBAgUBBQgCAwAAAAAAAAECEQMhMQQSE0FRYQUigZGhFDJScbHB4fBD0SMzQv/aAAwDAQACEQMRAD8A7kQ8GTJhKkR0cyOflYEQ8MYTxRJMGJpAgTw4MJodhwqIlURhnhUVZJ4UNChkihxDQngAlChs0IKhDHhwmEImITY0iOWHBMSeGeCx0OkQ4QCYhmhwYQ9B1SRvAiII8RVFJsiUUQholDExVkco0NCJhnh2Kh4aE8J4AoUM8ImGgCh3hs0NCgAlmhZojCh0BLNCiMKFQrChcS72Knewu8iOU15ywpjEFCICZEu9h00K0xQojmhZoYrJhUSzQN4TwgsKIeIIVEyYRQoYwnh4AGMIQ7QzwxEkwZCYADBxMiJFxJ908N3MTC4TxFs0pFdaWMOIOtAMQ7uK5ieUCTESqCqlwBYilRDsTwjEYTxZFihQzwoAHeGeFCaABnhQmhQAKFChoBDwoaE8MQ8PEXhQAV3h4ZodookTw4MM0O0ADvDxFodoQEgYcGItChDCAxLNA6woRVhc0OFwKHBhUOw4VDEQMKh88KirJPEgqB54bNBQWWAuJBUVwuJd5EuJSkWM8N3kVzMhs8HKHOWVrgSg8Dzw+eHVCcrGUITwiYjFEsd4Z4aFDEPCJh4iRCGJ4TwxhoYiUNChoAHhocQ7QBRGFChQCoDCiMuaFB0kEbgvEnh2IUPDQ8MQ4hQhEZk8IDlC1jZDP7ke0JsZOHjJndscMgsqVOSdiAPmYEe3eE/9ub7f+UYPPjXcdG4DCjGT26wR/DOHkP8Aygg7a8PuVTEgalNB1aKjlhJ0mN15NWHixgVYedJE6UvPLL+MGji4NHBGxipiOOYSWWKnPmR84bmluPkYR4aM+d2yw6fgyHzDxkYv7R1j+rSk9Ar9Iz68S+kzqQg7H0MSGHX+U+hjzyf9qOI/MlHUAfMxn4n7SMQ7feG6MPeF1l4JcUj1YYRf5T7frBZXDZijQD1jxxXbLEL/ALdZ/wAf6QfhfGMYpTy56wRciYfesS8/oCSPZf6Ambj3gM3g80aP0Mcnge0HEkAPiEq5LSlXuGMdDwzt4SP4yUbZpaqOL+FX6wLOadNCWggsQQecM8b2H4xhZ4YKSeRoff6QLFcBBrLPkfoY1WRMl42tjFhPAcXiRKWULBCgAWbQ6g2MATxVBBIelw1aFjEviMS0ckZ6l0mE8ZyeNyyzBR0tb3eF/TCfyqbUlg1muecS+Kw/iQGk8M8Z/wDTKK7hqFhU2EAR2hQUuEqoCTsGLV1Z4X2vD+JDNcxGMaZ2iqEJQc5UEgF2J6gcj5kR2PD+AFUsGa6VEPlDU5HnFQ4jHP7rGk3sY8Jo2p3Zv8q/8w+oMYmMSUTDKC5JmUZJmZS5+EMoCpezxbyxRSxTlsrJRExh4vtCpAScr5lZaJUQkuxKj+EczSIjtIqjoYuA/wCHMbVd9j5xzfbsPn6EG60KOfndoiFEFSUkXSctPUw0H2/D6/Iiijw6T3QAQuYAplZSoWJ/DTkz9Ytoxan+NWhq9Ncsc/je0KUqQAoibTMjK4YkjwkpoWqz6wbs9xBGdEyZLzjvMygp00KTVtQ4HoxZ48XqZnVyaRpynXcO4diJtZebK4OY2NnqR8o05XZ+cslBmhKhfKAVAPQ6NaLX/XUjuSqVlzJA8CvCzkCo2rpGTN7cy8NNGInSJgTiAUEpYhKpZq7s7g05CPZS91Nye3l/M3x4epJQhq2bcvsUPxTJhNa5st+n7EWR2UT+dfmoH6RWwf2j4GZ/alP8yFD3DiNbD9osNM+CfLPLOkH0JhxlHs/qbz4LLj+9Br4My5nY1JDGYsjYlKh6FMY2L+ybDr/EtJe6FZSfp7R0PElzzNBlKUJf8JJysp3WSopY+FhctE5XHpjpCpRdWbdOVnbNmFHCSfKE8cXq0c/Ijzvjf2MzwCcJPCm/s53hJ6TE09k9Y4hfYDiC15ZyFICTUN4U7qLaM5zG7Gse/jtJLAdYUnwpVoaKytY/3gfOL8/DImABaQoXDiN4z5VSF04nKyMEnh3BFgCqZK1N/wDJM+AdQSkeUfOGN7Vz1K/iZFkUzZWJ50LR9RdseCLxeH7pCwhyp3B1lrSk02UoK/w6R89dsPsqx2F8ZSmYgnLmlqDvo6SxFB7ROj3KaRzSu0BNwR/KtSYmOIS1nxlb7lle94zMRgpiPjQpPVJHziEtDvu3rB012JpHT4WXLmGk0ltMofz1jSl8CSs0mN5N+sZnZLh5KVzDaiR0SK/vlGGcesTVLQpSXUTQkUekZqEr3M6t0epcL7HBMvvFjwu2Yq12pGpK4dh2KkhJY3ADg6trHJdlvtHVL/hYtAnyVsFFJyTGfqxINRbrHfK4PKmyjOwS+/lAgrQQoTpVlMqWwOmgfYG8RxCzRVwSf6lRBSgGoonkqv1rFThKpckLMy5JUtdSNWyg/Cn99K8jAKKu8CkFDqKCHCsqj8Jahrc3oIL90U6nUTmDMDRnu29B6R5UuIyXTL1NEz84oopFGtY8t7UaI8I7UqR3iZU9S5iAP4RFr1NSCGrakZ54aMiUgmikkkkm1bb29IlN4Ugze81ZhoyauKXd6vsIx6k7tti18lvinG04iala5qM7ABKC3JlOaVpSBYXiSJkt5jhKvhavhsSdg7jyiujhMsJKe7QylZleFiSAwqLMNoRwNAkPlT+EqJBqaKf4hUxEnbtk0W1yUpFw1cpS76lIBHIa7sxgK1pmoOUoEz4Vj4w6WPgzD3Io3KBSMAtC83eEghiltNKk3G/ygqeFBgGoNsqRZQuNWUaiFXgajewCWh1FRUA5CUpNczkPmsli1GrF3GYIqLJJSXFCFLCxmsWJLHdtBqIjN4HLzAJlpSwSkZa2Phetbn/MY7/sz2V7pps7xTAPCNEDpbN8o6MWF5JUh9Nrcj2V7Kd1lnTh/FZkj8gO7M6uenrHTkw5MAxOKQgOtQSNyW5fMx7MIRhHliWlRndpePJwkgzCxUaIT+ZenkLmPKhi1S5a8VMOabMK0ygokFSj/WrHQEgc3/LGhxbHr4ljAEnLKS7E2RKTVcw8yK/5RAuIZJi3SMqEhKEJc+FCT4XFn1J1JMcPEZv4Paz1wPDdL/JNa+kfH99fQxZPcHMpKllDAlBU+VxUDlS7a60hDiiCElmlZUpBUtIKKEhRVbNR616RoqwCFO+oILi4LOPlAkcMlgEWdvho/UWMefofP0UFKmLOZIdJscspT83eFGynwhgaDkPrCiNfQKJdwk1Yl+X1eJ/dwPR7H6xBJo5fT/jyiSuTPq5NACH84o0jTQGdg5aqFIOz/Qx2XAOEifhlImF1oUMqjUFCkJUgkWNCxO4MciMQQPCXd77NB0cYxMsky5ypYZIy5ULTTMWIIcGpsRHXw+aOO+bYXurWzZxHAsMhWXE4dCXtMQCgHoUNXrBh2DwcweBcxHRQUP8AUPrGSrtfjWyqGHnpIqFIXLf0KkxlYjtDiJfil4dcvXKiYmfLPQFlp8n6R19XDLwdWPj8+L7s3X5/1HRzfs0WmsnE+qSn3Sr6QFXAeLSvgnKUBtOV8pjCM7h32sZSEz0KQeYPyIBjseC9tZOIH8NTtcajrFqGN7M7I+1870nUvzS/g5edjuKJ/rJRmClTJRMoLVQH94KPtLxSKTJUvoUrQf8AujuxjpZu3oIdcuWsM5bq49FOPaK6cu0marj8Ev8AswR+Ghx0n7V/z4f/ACzP1TC4n9omFnSFoXKmB00ohXiFRqNY6DE9lMOv8Eo9ZSfnLKDGTivs8km0of4Jy0e0xKh7xNZV3NVP2bk0cJL8n/tnl0ztXhFUJUOSkH6PFSb/AEfNv3PmMp+kH7X/AGe9xPUAmelJ8QJRLmhjestT3fSOWm8Bb+2QOUwLlH/Ulo6E5dzyJYOH5moyf9+B2GHw0juTKlrSEZVDwrBIBdyPWOYT2ISsnu5qm0zynB80n6RLhMzC4ckTlFS95bLSBs+p1Lco6OZ2qwqJJWh1EUSkpKXU3MWGrfWNIteTmnhnGVQtrzRyuK7HTJRCVTpAeozKmI5aoYeselfZnwLFsCjESVLlqRlUmcleWVmBWg5QVLQUuO7LJBIIYiPNP+p8TmKu9WHLs/h6BJoBGhwbtjMlzklSJKwaHNJlux/vJAO2sTLKqPRx8A20m/78v3PfeKdhJUyf38papCif4iUBJRN5qSqgV/eFTq8ZPEuxk1CiZf8AESeYSR1BofL0jm8B2+UKd2pP/wBc+an/AErK0+0dhwLtHPxEtS5YWQlWUhQkrJLOwYyyaRxzWLNo1r9TbP7KzYo80tvLr/bORmyZkteVcsgjQg/swxnkPT1947fh/bNE4kAZympHdzgU1ZyAlYHrBl4/Aziy0y82rmW4PRwr2jnfBxf3JHDPg82N00zgzMLEsP3aIomna23PeO4mdkMHMHgKkdCW/wBQMZ2J+z1Ve7nJPJQy+pS/y1jGXB5Ftqc0lJHNqm00Hl1+sQCCqjE1AGtbUjaldhMUVgKKEp1OYmlLAB/Vo63g/ZiThvFWYv8AMat/KNOt4ePhMknroCTZW7Ldme6AmTR47hP5Ov8Ae+UdJFDEcclS/jKk81S5gHrlaKye12DJbv0OSzVv6R6kIwxrlR0xwZGrUX8mZX2hcQmIky5ckq7yYuyHzFIGjVAcgRyfaji8wJElRrKSiWpi47wIGdt8oLPupR2jcx/aOWibMxKndaDLwwyuyR8U0jQFdt45/geHTMUrETcypOHJWc15k5ZonapCX5DnBkmkuVPU7OCwOMlxGWPuR1/OtkvOpJOG+7YcSzSdPAVM3RLvLl8ifiI6RTUtrXpUEjz+UDx2IVMmqWs+JRJPntyoPQRBQt+6GPEyS5npsebxHESz5JZJ7sMuYbP6VNbPEFT+e30gSpZJof8Al3H1iLWcgi+2prGZztsIVg3+sKBzAHLN5v8ApChE2FTOo3OppreCHFAeZ+v+4in3Pvtb91ghSD1+u3SGFh0zdWpeutH994j96Dbt+/nARKSH53rs9h5wgU6AMOd32godhjj0vetG83+sOnGpo51/bRXCQxoBTSno/OBTAggk0bVy3N+VIKC2YPb3jYTIEpF5prySk19Sw8jD/ZFjEJOJ7wFQIksdj/FeOP4nifvOJPdgnMrLLTydk9Hv5x33BOFow0jIkup0lahqa25aR7eGMcajje7LUuU6ntFMSqUkSZ8yWc4dtmOhO59owMPxHHIrLxSVDZQO3J4IVpJAVuwq1ecEEqW5IAA66m7Rx8TkljyNRYpSbYbD9u+JIDmXLmC7hQDi+pHyjRkfazPT/W4SYOaQT9IxlZbjQM1dn+UJBGlS2gLam8Zri8i3FzMs9pftNkYhKGSpKkkvmS1Dz6xgjtZJVciNMTQ3iG9GptrSKs+VKUHMmWrnkQS/pG8eOfdEvXVlNWJwUz4kIPPKAfURCZwTAzGYlLBhlXYcgXgh4Nhl/wBigUfwuHAH900eBq7M4ckshaW2mKp6kvWNVxsO6KjOcdpMrr7FSD8GII/mSk/IiAr7BzfwTZS+pKfoYujsqlvDMmg/zA/NO0OngEwO09YA1KQelmeK+1YWdEeMzR7m1gexeN7pKxKzOPwrQqooaO8dbwKYnDYaWMQJ0tcmeqcUdxMOc5ClCQpso3vHJcJ4vjpKckuekpB/FLNCfONST26xwuZRo9lpf294xWTEnaZ60/bc80FDLFfDR/W/0Nvsxj5ChiFSgUTFiWCiZiEylKUVKUsy1iqRUfKLuGwI+7YkLKTNxCJ0wpXMC5mRDiUx/GPCXV0jl19t5qx/FwsmaOeU/wDcmBJ41JPi/o9SaXkzAgsb/CsU0i1kh5Qn7RxSk5aq6fnbZW2tNE9jrUTpcw4dK5MtJXhziVqlDu1MlyEpKaspq+cZPHuNzZaMPNkrmShPllRlFapgSymBGd6ERjo43h0zETEjHSly0hKSGmhKWLJDg+FiaWrFTjPE5U+ZnmYyZmYACbhVJAAsBkYAeUNytaM7MHF8J1E5S93w0350rVd1r6Gzh/tExibqSr+ZA/8Ay0auG+1Gb+OSg/yqUn5vHnxKfw4nDq6rVLPotI+cdp2AVhQFqxKpClkgISVy5jJAqoAEipLeUKDyN1Z18RP2Z03NKL9Fo/2Ohw/2myT8cqYnoUq/SLP/AFVw2bVYD7rlF/UA/OOM7X9ssJInql/dJMwBqp8Lghx8Dbxgj7RsB+LAEfyzlxvc9rR4/V4B7KcX6Nfuej8S4Xw/FHMmajMzUnFFBQABTgdMscz2nnBCUYSUMqJQc+NJK5qmOYqTQhiB5mMOX274Qo+KRPTyC8w830jQwvF+EYmYrNiJ0kreswICXOgIDJ0jHLCUlpVnLxeeM4LHjnJrxLsZylamv7Lgcoi5tmFjSpL6cqbx1o7AyZgzYfGoW9nyqpVgSlXPaMfifYjGymIl96N5RCqBg5SwV6COGXDZF2PMcZGUalswqHs16v8AvnETOOpFiLVuN+cBGHmICkrDKqBmDGwoHhSpa3OYijAioNg5Gh1PpGPLRJZRi2DMIUV1oqfEf8NvKsNAFsMUroGu9XO/tXblEBJUwD0qHBtr1Y/rFibPcCzVYlzdnO+kVhPZLBqm1z5QrGT+73qDQmjOTty/5iMop+GgIapFLV92HnFVlucq0uSCxT61Bu/yirNw+IIWO9SkF6hJG7BJ0Fn840Ub7gaOLxglgqWQlI3ALvrevleOc4/2klzJShKXMqcpBTlDEHMz1Zm/zRaXw2bMT452YBwAQQzNU86/KLfFezWGmpHclcshNMwzE6FRrcsS1BtRhHVijhh70nqUkjnOC8CnDLORlBIJSVM7UqARqNdhHQ8MRiElXfNlyjZgp06jl5RKX2fKAP8A1M1k2DMwFA/sPWGl8CmTCBNnEIzEZl+Km4SDVR0G5vGmPMnk5m18hbsq8Yxc8LHdPlykkgA1B+drRko7Szk6jaoFtaR0OO7KIStAkzlKQVVUwQU7mijyrA19lMOWdS3Jvmc9DTcj0h5cuHm1p/ATRjy+180aJNdtOrwRXbCaSkkJoX1ry/e8bP8A0nhmLZqlhWu9P3vE09mcMn4pZLkAeIswFiRz1jF5cH4Qoy5fbFi5ljya/pvF7D9r5BLLllNbsFN4aed40kcJw4TWWlLZiHGtHqavb2gC8BJCkJ7tLZdmo5IrvzO94y58L/8ALGDkdqcOxYtWxDbVYDSJK7U4dP4hUM4cnZy3T3EPiOAySSrInKzkAlNLV8qvFJfZ2QScrhnFnBpdr++sSui/IFk9p8OT8ZG6mLuQajW9IEjtTIYuslnCRk0ZnMBR2OSAauVDwvRqEFTHYn2gc3slLJGVfWjk2D+o94v/AIPLEWsJ2rln8C6gJoDckVO48Jrygk7tCHV3clZUzglADsBSpch36V2ijhuyjFysKS1mIoU6sbgtFuT2eSguJinGUioU532MTLop6DJYftApvFIW5OUsEsapFW0HSBYrtCokFOGmCjV/UWuacxGhh8MpBdRBY1BZ2o1hsCIkJocmjOadWa+rnTaJ5op7fqBmL4lPSQUYde7KN6F6G+4+sGl8RxKnyyWuQSoVuXIvSNITiGJ6X0Zzeou/nEO/8OezWdnDv60Hyhc6/CvqBgT/AL/nSjwgODmABBc16sKt1iqrgOMWwKksavlTrpZ3aOmSsKOYs7AEOKjYts21Xh0T1M2p1ckBwL1byjRZ2tkvkNHH4nspPLgMTd/CNDdrO3qDFCZ2fxKEupBbka/7x6J95ISFMBRwNfC6QK/PnEZ81Kgp8xZw1gTV2N25co0jxk1ukOzgP6JnBTAZwz0poKFzQ6Rs4KfOl+D7qAVMxJok2JJI2EdAhYIZLsRb922Bgkw1swcAnRjR311hS4ly0aEZknGzsriQAzOFMHLsWpuD6RdwnFpwUCJbUYsp6MLa1LNBpKWuSduYqWO7fWIZgVVqpRfQMXdnbeMHPwv1ETmzVqLqqXHxEl3fUnYisBM0OCH2NvDUA+VH/Zgk2dYAVBCc27eVLanWBqCDdviJylt2HKv6xIg5mBy73OvpptCgPenS3X9IUFBYYyUJY6E2fVgB5g/OIDBHMpiScpVYCozM3M+ziDJBU7Aaipc3JzDpDZFhdCMuo/mfU1PLpCsCMrDM5Zmy3cWBzNyzQcyjcgVqSQ9nZuZcRBAYGvhN7nKDr1p7QylpJABdhYvXq/UxNgSL1ygVANLlPL0hEEg0bw/iBFCN7lgIrKomhUKl21ygVbSv1iU9B+FyaF35sp/aCgDJc3PmH+T1s3SClIY2L/o9eercxFaW70BL/h5DfnerQMO7sSxdrswY89OkMC5OwhD20brU+mu7CGI8W7t67+n73jKxYYs9n8+o6kxXnzau7OkeHUHXoA/z2hASmlTDNlABVSxF6U1IAr/vDpZ3UCx/CK3FWrakV8Ui4BqGL1IYgEe1PWHCioC7pJe7Hka25bxVAGKyDoGLXcgm48yX6dKOQxJKjsKPtQacoqYtZoGIoPF0uelqc4RSHdT1Uwpa/wCt4KAtTFnMMpYjRn111IYMd3gYmpJXSgOpNCdQfP3hgsJU9TYO5D7HnSFNxIJcpe1hW7kvytAOw2Hw6dCwZ3uwehqHr9YHMkMQKkpTVqsdOo+sRVMo18xLHSgSa7XgiUnegYEjXS4qXf5wMQyiS3hD2uCbCrDoamHMs5gANXIrRgQzGhLke0SnSMpcnYpYA1OXwqblA5+IQGWmlmBLigDE7OC7wUNk0yWrQuwuTle1Nmb3hd2KAs+Z3perkjXd+kNhyly7sEsB+YswCfIg63gCJYCUjVTAO9Kk5fQfusAF7u0FKKB1B6GuZyB8V60/ZiGKmAJSXDDR6gnXnrXaKcqeEsH+FQLMPhypq551HWJqNSCHFAOTEEabFoVahY5lAVQlwRVXsBUaa+Qia0jIQRcCzVJNOdyfQbRGUP4ZCnBfnQF6aQpSEAJQVVaunhflqw94YWQWhxLAANSGdzQukczWIz0pIbNUByA1XZwRyPzi1JwaSMz1BBc0Ys1GqA94h9xBL6MoCwFXNDc/7c4AB4OWlLpHRm0p+kOMoS2jc9D+x6wdOACQFJ1Lm9kqa0ByAA8nFBqVOPaFdiZCZPCk5crNUHVn8QfWgd4aVMQtQZJSGIegcpuetRBpGHRmAJNavszk9KM56xGRhEhiqiVUpur8Q0vDVAJCsqgopcBxu7X9xqNojMwqS3hLVAJalD0f/jeFNQQohqooa/ietr2g4OUnUJoHq70rW9LQ9hWDkykhIBBfksAemkKHKN0B/wCZvaGhiLcwIARlLPU11ccuRpAkkfh8TNpajO5bUmJTMxDFySpzQUvy15RXmICmBSS9CQLENUsatQl6OOUQq7lFplKBA0csCGcCj7jKD7wKRJUUqzEAgeCz2POu/SDoLKy5XypHUUq/Nj9YCrEEspIZiBUgk1NmqHaFYyWHkVdYpTNUDZyNtTApspgrJmmKqBVtAbkMdzyia0gEg1Ki5OhpRPkT5Vg6JRJKS5YkpfmGrpQQNsCghSwkBYCRXNSr8yai+20Fn+EO5AUwawYuN6USYLiZSk/EHOocMSSHAbpEp8kF87Nyd2u3uYE7BlWSZa00zAqJptoAa1esVlZgouCAmlfVzrYCLuHw6VJSpLpJUW8OxJ8jWHGEfLVy6r2cgB+bRXMkxFdWE8BKQosC5p+EF/8AteISJYJILuNHbWp53I5ExdmzCGLgg/hApUAEPs4gCMOQa1L/AAjQqeh2Ll4OYNCQSFUVQM5A1qUuObsGiGQFwS3hOj6gf7dDCxOvhuSGDGp281NAVyzQALGUNWriiqnybygQi1MkgDMzk0Z9A4/fUQFOVQIoGLANoakk8j9Ys4aS6SCCSfh2qDmLXcAPCGFCSG5Pahej+UKwKcxFxcauyWqNrUEXZOIQ9qFTqDs/TleKQkIyGpyqIzD/AEvzvE5eEQ4UX/KA+wa17i8Dqhq70J4jEJUQ5Lj2AmFq7sq/SK86WFsalSVA5dPDT0aLkzApJd206Gu25eBy8EEm5NRoxNH00Z/SBSS2EDlHLmY5VBwD1BS42FWeLGeWhIzEqSL2uk6VeBLI7zKsFksCdSWAPoTDyuDyznSnMVEPdx4QXbqflA2u40Ql4pCkhQTlSpRQSWc0FVdX1iPfoKyAQKkg2Lq1bfw+kTx2HSoBqM+YA2q5rpd+sTkSQApLfGGe5oQQa+gh2twZXyqCWeubLlNHcpBLGurQ+QJJoxs+gDgUI3DxeXhMyvEASXUVEsA4IcAc7dYpo4co5ksQfD+J6gUJqGLi3OGmgotS1hwHYuQHOhpY/XYxZSpAJS7ipazE0Nb5dRy982fhVKypLJUU0LXUCzq3JOvLnDhRTU1YMCGc6MrdnpC7AEnEqBIJylwRyqAnpesRTLYEFd8oGjUZ61qSPSBqlgkp8RchgDQEgAjmOXziMnBOHJYJBKiqrkuW0csIBBJasqlEM7AbtVra3gc+gYqDLYBzapHi2ZnpEUSaKYnMDQPcBgwo5FXgc+SVuh+ZJvTb1MOgCpnfEZinuTz8LAfL0iMmUo+FdMzUB2AJd9vpB1YN0pLUBdKU0Nxqeb+kSxCEqZYcgKYhjXN9GDQ78CA4xOVbDN8KPwn8iecNB8PhFFIYtydmajQonnrQKNDDLdyRUrKmNhQgGly0GlMkhrZSE0ocwGYgbvFhWCeSHJBJy5U1cVqfb1gEtqsDT4XFcocE05aXtEcyNKoEZFCrMxDsGuTvrURBGQJZIKmHwi5apApdoujBgqap8IDGhrXyu78hERhWSbVqNa/CKa0ApBokFFeS3xDKE/C70TV8rciPaHkB1La43BZ2v128oDJw5FCLgECrEisXZI8NGdnKtXNh+9oNBFKbOzEPZO9GUCRTesQ+6qN6BIDl6nSoPRosANmKmDkEu93Lt/mPSBY2eyUlyxUlyA75Qpwf1gWoqHmLypAoyACkhxmFNfIh9oOEMxGxLHZg9rW94DjsPMStRlkKCVM4NGSPahdodM7+GSAQpgA4I3Bf/K79d4TjrqMkjDugEsoOSmuqmBcCoaDTpoSQ4OZJFmorKWJ6Fj5RXkyCgnMykO+Z2Ndhd6/KGKiSm+VJYlqsOtLkeUDWoESoAjOz5cwcWNSbaWiMibmWQGUyQGGu1dP+YPiEd4HcMHIdnKRXls0VZEtRCfCzglRKqjkSK2pBWgFrFnOVDMAqzb0qOR8MRVNQpQSli/h6qATUv0MQGHAWlTlWpBapNz0AhpeCZD25mtEliXhJaAyAAKBmYeJgRzAI02b3h5cxImApLEeIaOSK+dfnB54SCA+Y08QDF3BAbRgTAZGKl5xnSda6eG5DXsKQvUB1T0pdwH8LFr+LTahhYaX4gmzsa0ITsPf1hIxgWVKCbpLMxZmIHygaVqWXKQNr+IgVO2gh0ApuFTnzKLOCHDbE1HSLsjEJSAEAupSg7uzk0DUqH/Yga1ISCFXIccnuS0CSCfgOWgfRmb6/WH2AmuaGISlnS+jlRBDAeUUwVIUCSRTzL1fYWaLUyaASFVWSHIqxZyR0DQKTiEMgK6ilWdg51pAIJK4k4J3dIJFg4NtWIEN98HjOZ8xUSRzFhtaKqlDMQ4JRU6BqE20t5xZwOKQ60hOhLV3cdaND5QTJzpiVmrgs1R+JnYRFYaV3iWpmFtWDke0KXmXLJ8BUgpoTdSgWLbBzbaCHEMClgQGIFgc1D7QqoZSOICcnhzEBWV3Hi67PpyhytSjUgZamjeJRqS+7AeUWeISALHXwp2rehpV4rpBWUJAAFMxepqcz7fDFdhUUJq8qibkcnck29XEX5MkJQPD4y/iu1DQbXvA5qWUAEEVzKUw2o7ml4tYeXlQlrhQS7Xffl+sV2CxpwuHy5Awprb6xGUglTUFC7MOhDesWFOsqKrX5uDc9axTkSpg+INU1fVqe1IlVQdyE/OlRDtyfeu0KLEvFrAADACjGvmS1Xv5w0Og0Nr70AsglgajK7ChBcG9h7xXw/GUuzAuk6asc1+QAhQondFW7IJmJClEUdLi7uQw66RAzstSogJoaVFfesKFEktjy8QFLzXDeF7s2vt7xGdNKkDIopB0bY16XaFChWG4FKStwLAE+lGHKKs1LlLhkd25GniLUFdusKFFrYnsWpGJ8QQgkBRck1D+dYs4uVlGUXJDUuSC7+kPChMa2HVhQGUQS6a2oxr5kCAzZjhLJAzEEVs5ID9B8oUKB6DHISQ5FRtvSvm8Alz+8S7sASNH1d/3pChQk9BFuVOC8xBPhAFqO3ipz3EDxs0kkFVGKbXBLHpZ4UKGNvQrLnZDmzWY7uRA0MkIIDOyg1w5L+uUwoUC2EQlTCFHJQkMX1VmFttIhMxqmUgUy+MNRiwJqK/8AAhQotAV145XxGrAAkXcKYmvrFjDY4gnMMz69T86woUVyqhXqVV4gpmrTs/WrgAnpE8akPQsxFWsEtm9TChQd0NqiwnCFAQVFzNS6kgkMKkPu405CGwihmBrVRFLnYQoUDB7jqASa0Wwdna+sEOLdLNUMK1o1/aFCiWhdycpYrmDlwkm+rj5iIz1fCUqfRjRiemkKFEDQOZPUAV1KS7OxajAk3MT78Kw5c+IGgZvhDio5kn0hQoteSlsw0rFEAC5UlvMj9iFJWpISxqoh1bFzd72hQokEPLxUsBjmcbQoUKJodn//2Q=="/>
          <p:cNvSpPr>
            <a:spLocks noChangeAspect="1" noChangeArrowheads="1"/>
          </p:cNvSpPr>
          <p:nvPr/>
        </p:nvSpPr>
        <p:spPr bwMode="auto">
          <a:xfrm>
            <a:off x="155575" y="-830263"/>
            <a:ext cx="2619375" cy="1743076"/>
          </a:xfrm>
          <a:prstGeom prst="rect">
            <a:avLst/>
          </a:prstGeom>
          <a:noFill/>
          <a:ln w="9525">
            <a:noFill/>
            <a:miter lim="800000"/>
            <a:headEnd/>
            <a:tailEnd/>
          </a:ln>
        </p:spPr>
        <p:txBody>
          <a:bodyPr/>
          <a:lstStyle/>
          <a:p>
            <a:endParaRPr lang="fr-FR">
              <a:latin typeface="Calibri" pitchFamily="34" charset="0"/>
            </a:endParaRPr>
          </a:p>
        </p:txBody>
      </p:sp>
      <p:pic>
        <p:nvPicPr>
          <p:cNvPr id="35845" name="Picture 1" descr="aeroleologo"/>
          <p:cNvPicPr>
            <a:picLocks noChangeAspect="1" noChangeArrowheads="1"/>
          </p:cNvPicPr>
          <p:nvPr/>
        </p:nvPicPr>
        <p:blipFill>
          <a:blip r:embed="rId2"/>
          <a:srcRect/>
          <a:stretch>
            <a:fillRect/>
          </a:stretch>
        </p:blipFill>
        <p:spPr bwMode="auto">
          <a:xfrm>
            <a:off x="0" y="0"/>
            <a:ext cx="1657350" cy="981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68362"/>
          </a:xfrm>
          <a:ln w="19050">
            <a:solidFill>
              <a:schemeClr val="tx2">
                <a:lumMod val="50000"/>
              </a:schemeClr>
            </a:solidFill>
          </a:ln>
        </p:spPr>
        <p:txBody>
          <a:bodyPr/>
          <a:lstStyle/>
          <a:p>
            <a:pPr>
              <a:defRPr/>
            </a:pPr>
            <a:r>
              <a:rPr lang="fr-FR" sz="3200" b="1" dirty="0" smtClean="0">
                <a:latin typeface="Comic Sans MS" pitchFamily="66" charset="0"/>
              </a:rPr>
              <a:t>Réorganisation de la FFAM</a:t>
            </a:r>
            <a:endParaRPr lang="fr-FR" sz="3200" b="1" dirty="0">
              <a:latin typeface="Comic Sans MS" pitchFamily="66" charset="0"/>
            </a:endParaRPr>
          </a:p>
        </p:txBody>
      </p:sp>
      <p:sp>
        <p:nvSpPr>
          <p:cNvPr id="4099" name="Espace réservé du contenu 2"/>
          <p:cNvSpPr>
            <a:spLocks noGrp="1"/>
          </p:cNvSpPr>
          <p:nvPr>
            <p:ph idx="1"/>
          </p:nvPr>
        </p:nvSpPr>
        <p:spPr>
          <a:xfrm>
            <a:off x="3714750" y="1714500"/>
            <a:ext cx="5000625" cy="1928813"/>
          </a:xfrm>
        </p:spPr>
        <p:txBody>
          <a:bodyPr/>
          <a:lstStyle/>
          <a:p>
            <a:r>
              <a:rPr lang="fr-FR" sz="1600" smtClean="0">
                <a:latin typeface="Comic Sans MS" pitchFamily="66" charset="0"/>
              </a:rPr>
              <a:t>Pour coller au nouveau découpage de la France en régions :</a:t>
            </a:r>
          </a:p>
          <a:p>
            <a:r>
              <a:rPr lang="fr-FR" sz="1600" smtClean="0">
                <a:latin typeface="Comic Sans MS" pitchFamily="66" charset="0"/>
              </a:rPr>
              <a:t>Les CRAM ont été dissous</a:t>
            </a:r>
          </a:p>
          <a:p>
            <a:r>
              <a:rPr lang="fr-FR" sz="1600" smtClean="0">
                <a:latin typeface="Comic Sans MS" pitchFamily="66" charset="0"/>
              </a:rPr>
              <a:t>Les CDAM également sauf quelques cas très particuliers</a:t>
            </a:r>
          </a:p>
          <a:p>
            <a:r>
              <a:rPr lang="fr-FR" sz="1600" smtClean="0">
                <a:latin typeface="Comic Sans MS" pitchFamily="66" charset="0"/>
              </a:rPr>
              <a:t>Ont été crées les Ligues régionales d’aéromodélisme: les LAM</a:t>
            </a:r>
          </a:p>
          <a:p>
            <a:endParaRPr lang="fr-FR" sz="1600" smtClean="0">
              <a:latin typeface="Comic Sans MS" pitchFamily="66" charset="0"/>
            </a:endParaRPr>
          </a:p>
        </p:txBody>
      </p:sp>
      <p:pic>
        <p:nvPicPr>
          <p:cNvPr id="4100" name="Picture 2" descr="carte-ligues"/>
          <p:cNvPicPr>
            <a:picLocks noChangeAspect="1" noChangeArrowheads="1"/>
          </p:cNvPicPr>
          <p:nvPr/>
        </p:nvPicPr>
        <p:blipFill>
          <a:blip r:embed="rId2"/>
          <a:srcRect/>
          <a:stretch>
            <a:fillRect/>
          </a:stretch>
        </p:blipFill>
        <p:spPr bwMode="auto">
          <a:xfrm>
            <a:off x="142875" y="1643063"/>
            <a:ext cx="3657600" cy="3390900"/>
          </a:xfrm>
          <a:prstGeom prst="rect">
            <a:avLst/>
          </a:prstGeom>
          <a:noFill/>
          <a:ln w="9525">
            <a:noFill/>
            <a:miter lim="800000"/>
            <a:headEnd/>
            <a:tailEnd/>
          </a:ln>
        </p:spPr>
      </p:pic>
      <p:sp>
        <p:nvSpPr>
          <p:cNvPr id="5" name="Espace réservé du contenu 2"/>
          <p:cNvSpPr txBox="1">
            <a:spLocks/>
          </p:cNvSpPr>
          <p:nvPr/>
        </p:nvSpPr>
        <p:spPr bwMode="auto">
          <a:xfrm>
            <a:off x="3857625" y="3786188"/>
            <a:ext cx="5000625" cy="2214562"/>
          </a:xfrm>
          <a:prstGeom prst="rect">
            <a:avLst/>
          </a:prstGeom>
          <a:noFill/>
          <a:ln w="9525">
            <a:noFill/>
            <a:miter lim="800000"/>
            <a:headEnd/>
            <a:tailEnd/>
          </a:ln>
        </p:spPr>
        <p:txBody>
          <a:bodyPr/>
          <a:lstStyle/>
          <a:p>
            <a:pPr marL="342900" indent="-342900" eaLnBrk="0" hangingPunct="0">
              <a:spcBef>
                <a:spcPct val="20000"/>
              </a:spcBef>
              <a:buFont typeface="Arial" charset="0"/>
              <a:buChar char="•"/>
              <a:defRPr/>
            </a:pPr>
            <a:r>
              <a:rPr lang="fr-FR" sz="1600" dirty="0">
                <a:latin typeface="Comic Sans MS" pitchFamily="66" charset="0"/>
                <a:cs typeface="+mn-cs"/>
              </a:rPr>
              <a:t>Election d’un nouveau président à la tête de la FFAM en mars: Laurent Henry succède à Bruno Delors</a:t>
            </a:r>
          </a:p>
          <a:p>
            <a:pPr marL="342900" indent="-342900" eaLnBrk="0" hangingPunct="0">
              <a:spcBef>
                <a:spcPct val="20000"/>
              </a:spcBef>
              <a:buFont typeface="Arial" charset="0"/>
              <a:buChar char="•"/>
              <a:defRPr/>
            </a:pPr>
            <a:endParaRPr lang="fr-FR" sz="1600" dirty="0">
              <a:latin typeface="Comic Sans MS" pitchFamily="66" charset="0"/>
              <a:cs typeface="+mn-cs"/>
            </a:endParaRPr>
          </a:p>
        </p:txBody>
      </p:sp>
      <p:pic>
        <p:nvPicPr>
          <p:cNvPr id="4102" name="Picture 2" descr="Laurent Henry"/>
          <p:cNvPicPr>
            <a:picLocks noChangeAspect="1" noChangeArrowheads="1"/>
          </p:cNvPicPr>
          <p:nvPr/>
        </p:nvPicPr>
        <p:blipFill>
          <a:blip r:embed="rId3"/>
          <a:srcRect/>
          <a:stretch>
            <a:fillRect/>
          </a:stretch>
        </p:blipFill>
        <p:spPr bwMode="auto">
          <a:xfrm>
            <a:off x="4572000" y="4572000"/>
            <a:ext cx="1285875" cy="1682750"/>
          </a:xfrm>
          <a:prstGeom prst="rect">
            <a:avLst/>
          </a:prstGeom>
          <a:noFill/>
          <a:ln w="9525">
            <a:noFill/>
            <a:miter lim="800000"/>
            <a:headEnd/>
            <a:tailEnd/>
          </a:ln>
        </p:spPr>
      </p:pic>
      <p:pic>
        <p:nvPicPr>
          <p:cNvPr id="4103" name="Picture 4" descr="Bruno Delor"/>
          <p:cNvPicPr>
            <a:picLocks noChangeAspect="1" noChangeArrowheads="1"/>
          </p:cNvPicPr>
          <p:nvPr/>
        </p:nvPicPr>
        <p:blipFill>
          <a:blip r:embed="rId4"/>
          <a:srcRect/>
          <a:stretch>
            <a:fillRect/>
          </a:stretch>
        </p:blipFill>
        <p:spPr bwMode="auto">
          <a:xfrm>
            <a:off x="6000750" y="4572000"/>
            <a:ext cx="1285875" cy="168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54050"/>
          </a:xfrm>
          <a:ln w="19050">
            <a:solidFill>
              <a:schemeClr val="tx2">
                <a:lumMod val="50000"/>
              </a:schemeClr>
            </a:solidFill>
          </a:ln>
        </p:spPr>
        <p:txBody>
          <a:bodyPr/>
          <a:lstStyle/>
          <a:p>
            <a:pPr>
              <a:defRPr/>
            </a:pPr>
            <a:r>
              <a:rPr lang="fr-FR" sz="2400" b="1" dirty="0" smtClean="0">
                <a:latin typeface="Comic Sans MS" pitchFamily="66" charset="0"/>
              </a:rPr>
              <a:t>Nouvelle organisation régionale</a:t>
            </a:r>
            <a:endParaRPr lang="fr-FR" sz="2400" b="1" dirty="0">
              <a:latin typeface="Comic Sans MS" pitchFamily="66" charset="0"/>
            </a:endParaRPr>
          </a:p>
        </p:txBody>
      </p:sp>
      <p:sp>
        <p:nvSpPr>
          <p:cNvPr id="5123" name="Espace réservé du contenu 2"/>
          <p:cNvSpPr>
            <a:spLocks noGrp="1"/>
          </p:cNvSpPr>
          <p:nvPr>
            <p:ph idx="1"/>
          </p:nvPr>
        </p:nvSpPr>
        <p:spPr>
          <a:xfrm>
            <a:off x="3714750" y="1357313"/>
            <a:ext cx="5000625" cy="2143125"/>
          </a:xfrm>
          <a:ln>
            <a:solidFill>
              <a:schemeClr val="tx1"/>
            </a:solidFill>
          </a:ln>
        </p:spPr>
        <p:txBody>
          <a:bodyPr/>
          <a:lstStyle/>
          <a:p>
            <a:r>
              <a:rPr lang="fr-FR" sz="1600" smtClean="0">
                <a:latin typeface="Comic Sans MS" pitchFamily="66" charset="0"/>
              </a:rPr>
              <a:t>L’assemblée constitutive de la Ligue Auvergne Rhône-Alpes</a:t>
            </a:r>
            <a:r>
              <a:rPr lang="fr-FR" sz="1400" smtClean="0">
                <a:latin typeface="Comic Sans MS" pitchFamily="66" charset="0"/>
              </a:rPr>
              <a:t> s’est tenue fin 2016 à Feurs.</a:t>
            </a:r>
          </a:p>
          <a:p>
            <a:r>
              <a:rPr lang="fr-FR" sz="1400" smtClean="0">
                <a:latin typeface="Comic Sans MS" pitchFamily="66" charset="0"/>
              </a:rPr>
              <a:t>80 clubs en RA  20 clubs en AU</a:t>
            </a:r>
          </a:p>
          <a:p>
            <a:r>
              <a:rPr lang="fr-FR" sz="1400" smtClean="0">
                <a:latin typeface="Comic Sans MS" pitchFamily="66" charset="0"/>
              </a:rPr>
              <a:t>La LAM AURA est représentée par:</a:t>
            </a:r>
          </a:p>
          <a:p>
            <a:pPr lvl="1"/>
            <a:r>
              <a:rPr lang="fr-FR" sz="1000" smtClean="0">
                <a:latin typeface="Comic Sans MS" pitchFamily="66" charset="0"/>
              </a:rPr>
              <a:t>1 comité directeur de 7 membres</a:t>
            </a:r>
          </a:p>
          <a:p>
            <a:pPr lvl="1">
              <a:buFont typeface="Arial" charset="0"/>
              <a:buNone/>
            </a:pPr>
            <a:r>
              <a:rPr lang="fr-FR" sz="1000" smtClean="0">
                <a:latin typeface="Comic Sans MS" pitchFamily="66" charset="0"/>
              </a:rPr>
              <a:t>        dont le président: D Chevenard</a:t>
            </a:r>
          </a:p>
          <a:p>
            <a:pPr lvl="1">
              <a:buFont typeface="Arial" charset="0"/>
              <a:buNone/>
            </a:pPr>
            <a:r>
              <a:rPr lang="fr-FR" sz="1000" smtClean="0">
                <a:latin typeface="Comic Sans MS" pitchFamily="66" charset="0"/>
              </a:rPr>
              <a:t>	la secrétaire restant Marianne Aymar</a:t>
            </a:r>
          </a:p>
          <a:p>
            <a:pPr lvl="1">
              <a:buFont typeface="Arial" charset="0"/>
              <a:buNone/>
            </a:pPr>
            <a:endParaRPr lang="fr-FR" sz="1000" smtClean="0">
              <a:latin typeface="Comic Sans MS" pitchFamily="66" charset="0"/>
            </a:endParaRPr>
          </a:p>
          <a:p>
            <a:pPr lvl="1"/>
            <a:r>
              <a:rPr lang="fr-FR" sz="1000" smtClean="0">
                <a:latin typeface="Comic Sans MS" pitchFamily="66" charset="0"/>
              </a:rPr>
              <a:t>12 délégués départementaux le département 42 conservant son statut de CDAM</a:t>
            </a:r>
          </a:p>
          <a:p>
            <a:pPr lvl="1">
              <a:buFont typeface="Arial" charset="0"/>
              <a:buNone/>
            </a:pPr>
            <a:endParaRPr lang="fr-FR" sz="1000" smtClean="0">
              <a:latin typeface="Comic Sans MS" pitchFamily="66" charset="0"/>
            </a:endParaRPr>
          </a:p>
          <a:p>
            <a:endParaRPr lang="fr-FR" sz="1600" smtClean="0">
              <a:latin typeface="Comic Sans MS" pitchFamily="66" charset="0"/>
            </a:endParaRPr>
          </a:p>
          <a:p>
            <a:endParaRPr lang="fr-FR" sz="2000" smtClean="0">
              <a:latin typeface="Comic Sans MS" pitchFamily="66" charset="0"/>
            </a:endParaRPr>
          </a:p>
        </p:txBody>
      </p:sp>
      <p:pic>
        <p:nvPicPr>
          <p:cNvPr id="5124" name="Picture 2" descr="carte-ligues"/>
          <p:cNvPicPr>
            <a:picLocks noChangeAspect="1" noChangeArrowheads="1"/>
          </p:cNvPicPr>
          <p:nvPr/>
        </p:nvPicPr>
        <p:blipFill>
          <a:blip r:embed="rId2"/>
          <a:srcRect l="35156" t="37923" r="12109" b="19943"/>
          <a:stretch>
            <a:fillRect/>
          </a:stretch>
        </p:blipFill>
        <p:spPr bwMode="auto">
          <a:xfrm>
            <a:off x="500063" y="1500188"/>
            <a:ext cx="2700337" cy="2000250"/>
          </a:xfrm>
          <a:prstGeom prst="rect">
            <a:avLst/>
          </a:prstGeom>
          <a:noFill/>
          <a:ln w="9525">
            <a:noFill/>
            <a:miter lim="800000"/>
            <a:headEnd/>
            <a:tailEnd/>
          </a:ln>
        </p:spPr>
      </p:pic>
      <p:pic>
        <p:nvPicPr>
          <p:cNvPr id="5125" name="Picture 2"/>
          <p:cNvPicPr>
            <a:picLocks noChangeAspect="1" noChangeArrowheads="1"/>
          </p:cNvPicPr>
          <p:nvPr/>
        </p:nvPicPr>
        <p:blipFill>
          <a:blip r:embed="rId3"/>
          <a:srcRect/>
          <a:stretch>
            <a:fillRect/>
          </a:stretch>
        </p:blipFill>
        <p:spPr bwMode="auto">
          <a:xfrm>
            <a:off x="571500" y="3786188"/>
            <a:ext cx="8110538" cy="1857375"/>
          </a:xfrm>
          <a:prstGeom prst="rect">
            <a:avLst/>
          </a:prstGeom>
          <a:noFill/>
          <a:ln w="9525">
            <a:noFill/>
            <a:miter lim="800000"/>
            <a:headEnd/>
            <a:tailEnd/>
          </a:ln>
        </p:spPr>
      </p:pic>
      <p:sp>
        <p:nvSpPr>
          <p:cNvPr id="6" name="Espace réservé du contenu 2"/>
          <p:cNvSpPr txBox="1">
            <a:spLocks/>
          </p:cNvSpPr>
          <p:nvPr/>
        </p:nvSpPr>
        <p:spPr bwMode="auto">
          <a:xfrm>
            <a:off x="357188" y="6000750"/>
            <a:ext cx="8429625" cy="285750"/>
          </a:xfrm>
          <a:prstGeom prst="rect">
            <a:avLst/>
          </a:prstGeom>
          <a:noFill/>
          <a:ln w="9525">
            <a:solidFill>
              <a:srgbClr val="FF5050"/>
            </a:solidFill>
            <a:miter lim="800000"/>
            <a:headEnd/>
            <a:tailEnd/>
          </a:ln>
        </p:spPr>
        <p:txBody>
          <a:bodyPr/>
          <a:lstStyle/>
          <a:p>
            <a:pPr marL="342900" indent="-342900" algn="ctr" eaLnBrk="0" hangingPunct="0">
              <a:spcBef>
                <a:spcPct val="20000"/>
              </a:spcBef>
              <a:defRPr/>
            </a:pPr>
            <a:r>
              <a:rPr lang="fr-FR" sz="1000" dirty="0">
                <a:latin typeface="Comic Sans MS" pitchFamily="66" charset="0"/>
                <a:cs typeface="+mn-cs"/>
              </a:rPr>
              <a:t>D Chevenard n’ayant organisé aucune réunion en 2017 je ne pourrais pas comme à mon habitude vous répercuter les infos de la fédération !</a:t>
            </a:r>
          </a:p>
          <a:p>
            <a:pPr marL="342900" indent="-342900" algn="ctr" eaLnBrk="0" hangingPunct="0">
              <a:spcBef>
                <a:spcPct val="20000"/>
              </a:spcBef>
              <a:buFont typeface="Arial" charset="0"/>
              <a:buChar char="•"/>
              <a:defRPr/>
            </a:pPr>
            <a:endParaRPr lang="fr-FR" sz="1600" dirty="0">
              <a:latin typeface="Comic Sans MS" pitchFamily="66" charset="0"/>
              <a:cs typeface="+mn-cs"/>
            </a:endParaRPr>
          </a:p>
          <a:p>
            <a:pPr marL="342900" indent="-342900" algn="ctr" eaLnBrk="0" hangingPunct="0">
              <a:spcBef>
                <a:spcPct val="20000"/>
              </a:spcBef>
              <a:buFont typeface="Arial" charset="0"/>
              <a:buChar char="•"/>
              <a:defRPr/>
            </a:pPr>
            <a:endParaRPr lang="fr-FR" sz="2000" dirty="0">
              <a:latin typeface="Comic Sans MS" pitchFamily="66" charset="0"/>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a:xfrm>
            <a:off x="357158" y="571480"/>
            <a:ext cx="8372505" cy="4940300"/>
          </a:xfrm>
          <a:ln w="19050">
            <a:solidFill>
              <a:schemeClr val="tx1"/>
            </a:solidFill>
          </a:ln>
        </p:spPr>
        <p:txBody>
          <a:bodyPr/>
          <a:lstStyle/>
          <a:p>
            <a:pPr eaLnBrk="1" hangingPunct="1"/>
            <a:r>
              <a:rPr lang="fr-FR" sz="2800" b="1" dirty="0" smtClean="0">
                <a:latin typeface="Comic Sans MS" pitchFamily="66" charset="0"/>
              </a:rPr>
              <a:t>Notre site web</a:t>
            </a:r>
            <a:br>
              <a:rPr lang="fr-FR" sz="2800" b="1" dirty="0" smtClean="0">
                <a:latin typeface="Comic Sans MS" pitchFamily="66" charset="0"/>
              </a:rPr>
            </a:br>
            <a:r>
              <a:rPr lang="fr-FR" sz="2800" b="1" dirty="0" smtClean="0">
                <a:latin typeface="Comic Sans MS" pitchFamily="66" charset="0"/>
              </a:rPr>
              <a:t/>
            </a:r>
            <a:br>
              <a:rPr lang="fr-FR" sz="2800" b="1" dirty="0" smtClean="0">
                <a:latin typeface="Comic Sans MS" pitchFamily="66" charset="0"/>
              </a:rPr>
            </a:br>
            <a:r>
              <a:rPr lang="fr-FR" sz="1600" b="1" dirty="0" smtClean="0">
                <a:latin typeface="Comic Sans MS" pitchFamily="66" charset="0"/>
              </a:rPr>
              <a:t>A la même époque, l’an passé, j’avais lancé un appel aux volontaires pour que quelqu’un veuille bien prendre la suite de Jacques parti définitivement au Portugal </a:t>
            </a:r>
            <a:r>
              <a:rPr lang="fr-FR" sz="2000" b="1" dirty="0" smtClean="0">
                <a:latin typeface="Comic Sans MS" pitchFamily="66" charset="0"/>
              </a:rPr>
              <a:t/>
            </a:r>
            <a:br>
              <a:rPr lang="fr-FR" sz="2000" b="1" dirty="0" smtClean="0">
                <a:latin typeface="Comic Sans MS" pitchFamily="66" charset="0"/>
              </a:rPr>
            </a:br>
            <a:r>
              <a:rPr lang="fr-FR" sz="1600" b="1" dirty="0" smtClean="0">
                <a:latin typeface="Comic Sans MS" pitchFamily="66" charset="0"/>
              </a:rPr>
              <a:t>http://aero.decines.free.fr/modelisme/  n’existe plus</a:t>
            </a:r>
            <a:r>
              <a:rPr lang="fr-FR" sz="1800" b="1" dirty="0" smtClean="0"/>
              <a:t/>
            </a:r>
            <a:br>
              <a:rPr lang="fr-FR" sz="1800" b="1" dirty="0" smtClean="0"/>
            </a:br>
            <a:r>
              <a:rPr lang="fr-FR" sz="1800" b="1" dirty="0" smtClean="0"/>
              <a:t/>
            </a:r>
            <a:br>
              <a:rPr lang="fr-FR" sz="1800" b="1" dirty="0" smtClean="0"/>
            </a:br>
            <a:r>
              <a:rPr lang="fr-FR" sz="2000" b="1" dirty="0" smtClean="0">
                <a:latin typeface="Comic Sans MS" pitchFamily="66" charset="0"/>
              </a:rPr>
              <a:t>Lionel à merveilleusement pris en main cette tache et nous a crée un nouveau site</a:t>
            </a:r>
            <a:br>
              <a:rPr lang="fr-FR" sz="2000" b="1" dirty="0" smtClean="0">
                <a:latin typeface="Comic Sans MS" pitchFamily="66" charset="0"/>
              </a:rPr>
            </a:br>
            <a:r>
              <a:rPr lang="fr-FR" sz="2000" b="1" dirty="0" smtClean="0">
                <a:latin typeface="Comic Sans MS" pitchFamily="66" charset="0"/>
              </a:rPr>
              <a:t>qui est tout simplement MAGNIFIQUE</a:t>
            </a:r>
            <a:br>
              <a:rPr lang="fr-FR" sz="2000" b="1" dirty="0" smtClean="0">
                <a:latin typeface="Comic Sans MS" pitchFamily="66" charset="0"/>
              </a:rPr>
            </a:br>
            <a:r>
              <a:rPr lang="fr-FR" sz="2000" b="1" dirty="0" smtClean="0">
                <a:latin typeface="Comic Sans MS" pitchFamily="66" charset="0"/>
              </a:rPr>
              <a:t/>
            </a:r>
            <a:br>
              <a:rPr lang="fr-FR" sz="2000" b="1" dirty="0" smtClean="0">
                <a:latin typeface="Comic Sans MS" pitchFamily="66" charset="0"/>
              </a:rPr>
            </a:br>
            <a:r>
              <a:rPr lang="fr-FR" sz="2000" b="1" dirty="0" smtClean="0">
                <a:solidFill>
                  <a:srgbClr val="FF5050"/>
                </a:solidFill>
                <a:latin typeface="Comic Sans MS" pitchFamily="66" charset="0"/>
              </a:rPr>
              <a:t>BRAVO LIONEL</a:t>
            </a:r>
            <a:r>
              <a:rPr lang="fr-FR" sz="2000" b="1" dirty="0" smtClean="0">
                <a:latin typeface="Comic Sans MS" pitchFamily="66" charset="0"/>
              </a:rPr>
              <a:t/>
            </a:r>
            <a:br>
              <a:rPr lang="fr-FR" sz="2000" b="1" dirty="0" smtClean="0">
                <a:latin typeface="Comic Sans MS" pitchFamily="66" charset="0"/>
              </a:rPr>
            </a:br>
            <a:r>
              <a:rPr lang="fr-FR" sz="2000" b="1" dirty="0" smtClean="0">
                <a:latin typeface="Comic Sans MS" pitchFamily="66" charset="0"/>
              </a:rPr>
              <a:t/>
            </a:r>
            <a:br>
              <a:rPr lang="fr-FR" sz="2000" b="1" dirty="0" smtClean="0">
                <a:latin typeface="Comic Sans MS" pitchFamily="66" charset="0"/>
              </a:rPr>
            </a:br>
            <a:r>
              <a:rPr lang="fr-FR" sz="2000" b="1" dirty="0" smtClean="0">
                <a:latin typeface="Comic Sans MS" pitchFamily="66" charset="0"/>
              </a:rPr>
              <a:t>Vous trouvez désormais toutes les informations concernant le club sur : </a:t>
            </a:r>
            <a:r>
              <a:rPr lang="fr-FR" sz="2000" b="1" dirty="0" smtClean="0">
                <a:solidFill>
                  <a:schemeClr val="tx2">
                    <a:lumMod val="60000"/>
                    <a:lumOff val="40000"/>
                  </a:schemeClr>
                </a:solidFill>
                <a:latin typeface="Comic Sans MS" pitchFamily="66" charset="0"/>
              </a:rPr>
              <a:t>www.aerodecines.fr/</a:t>
            </a:r>
          </a:p>
        </p:txBody>
      </p:sp>
      <p:sp>
        <p:nvSpPr>
          <p:cNvPr id="4" name="Rectangle 3"/>
          <p:cNvSpPr/>
          <p:nvPr/>
        </p:nvSpPr>
        <p:spPr>
          <a:xfrm>
            <a:off x="428596" y="5572140"/>
            <a:ext cx="8249374" cy="523220"/>
          </a:xfrm>
          <a:prstGeom prst="rect">
            <a:avLst/>
          </a:prstGeom>
          <a:ln>
            <a:solidFill>
              <a:schemeClr val="tx1"/>
            </a:solidFill>
          </a:ln>
        </p:spPr>
        <p:txBody>
          <a:bodyPr wrap="none">
            <a:spAutoFit/>
          </a:bodyPr>
          <a:lstStyle/>
          <a:p>
            <a:r>
              <a:rPr lang="fr-FR" sz="1400" b="1" dirty="0" smtClean="0">
                <a:latin typeface="Comic Sans MS" pitchFamily="66" charset="0"/>
              </a:rPr>
              <a:t>Je vais par exemple vous parler maintenant de la loi drone, sachez que vous pouvez trouver</a:t>
            </a:r>
          </a:p>
          <a:p>
            <a:r>
              <a:rPr lang="fr-FR" sz="1400" b="1" dirty="0" smtClean="0">
                <a:latin typeface="Comic Sans MS" pitchFamily="66" charset="0"/>
              </a:rPr>
              <a:t>une description très détaillée de celle-ci sur le site sous l’onglet règlement.</a:t>
            </a:r>
            <a:endParaRPr lang="fr-FR"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71802" y="274638"/>
            <a:ext cx="4572032" cy="582594"/>
          </a:xfrm>
          <a:ln w="12700">
            <a:solidFill>
              <a:schemeClr val="tx1">
                <a:lumMod val="95000"/>
                <a:lumOff val="5000"/>
              </a:schemeClr>
            </a:solidFill>
          </a:ln>
        </p:spPr>
        <p:txBody>
          <a:bodyPr/>
          <a:lstStyle/>
          <a:p>
            <a:pPr>
              <a:defRPr/>
            </a:pPr>
            <a:r>
              <a:rPr lang="fr-FR" sz="2800" b="1" dirty="0" smtClean="0">
                <a:latin typeface="Comic Sans MS" pitchFamily="66" charset="0"/>
              </a:rPr>
              <a:t>La nouvelle loi drones</a:t>
            </a:r>
            <a:endParaRPr lang="fr-FR" sz="2800" dirty="0"/>
          </a:p>
        </p:txBody>
      </p:sp>
      <p:sp>
        <p:nvSpPr>
          <p:cNvPr id="12291" name="Espace réservé du contenu 2"/>
          <p:cNvSpPr>
            <a:spLocks noGrp="1"/>
          </p:cNvSpPr>
          <p:nvPr>
            <p:ph idx="1"/>
          </p:nvPr>
        </p:nvSpPr>
        <p:spPr>
          <a:xfrm>
            <a:off x="285720" y="1600200"/>
            <a:ext cx="8643998" cy="4972072"/>
          </a:xfrm>
        </p:spPr>
        <p:txBody>
          <a:bodyPr/>
          <a:lstStyle/>
          <a:p>
            <a:r>
              <a:rPr lang="fr-FR" sz="2000" dirty="0" smtClean="0">
                <a:latin typeface="Comic Sans MS" pitchFamily="66" charset="0"/>
              </a:rPr>
              <a:t>Devant les abus incontestables de quelques individus, le gouvernement a promulgué le 24 octobre 2016 la </a:t>
            </a:r>
            <a:r>
              <a:rPr lang="fr-FR" sz="2000" dirty="0" smtClean="0">
                <a:latin typeface="Comic Sans MS" pitchFamily="66" charset="0"/>
                <a:hlinkClick r:id="rId2"/>
              </a:rPr>
              <a:t>loi n° 2016-1428 relative au renforcement de la sécurité de l'usage des drones civils</a:t>
            </a:r>
            <a:r>
              <a:rPr lang="fr-FR" sz="2000" dirty="0" smtClean="0">
                <a:latin typeface="Comic Sans MS" pitchFamily="66" charset="0"/>
              </a:rPr>
              <a:t> celle-ci a été publiée au Journal Officiel le 25-10-2016</a:t>
            </a:r>
          </a:p>
          <a:p>
            <a:endParaRPr lang="fr-FR" sz="2000" dirty="0" smtClean="0">
              <a:latin typeface="Comic Sans MS" pitchFamily="66" charset="0"/>
            </a:endParaRPr>
          </a:p>
          <a:p>
            <a:r>
              <a:rPr lang="fr-FR" sz="2000" dirty="0" smtClean="0">
                <a:latin typeface="Comic Sans MS" pitchFamily="66" charset="0"/>
              </a:rPr>
              <a:t>Cette loi n'est toujours pas entrée en vigueur, les arrêtés et décrets d'application n’ayant toujours pas été publiés. Mais devraient l’être pour 2018</a:t>
            </a:r>
          </a:p>
          <a:p>
            <a:endParaRPr lang="fr-FR" sz="2000" dirty="0" smtClean="0">
              <a:latin typeface="Comic Sans MS" pitchFamily="66" charset="0"/>
            </a:endParaRPr>
          </a:p>
          <a:p>
            <a:r>
              <a:rPr lang="fr-FR" sz="2000" dirty="0" smtClean="0">
                <a:latin typeface="Comic Sans MS" pitchFamily="66" charset="0"/>
              </a:rPr>
              <a:t>Cette loi est très limitative, l’observation de la carte des zones interdites de survol qui a été éditée à l’occasion est inquiétante, quasi aucun lieu n’y échappe en dehors des plateformes homologuées et des zones situées en plein nature.</a:t>
            </a:r>
          </a:p>
          <a:p>
            <a:pPr>
              <a:buNone/>
            </a:pPr>
            <a:r>
              <a:rPr lang="fr-FR" sz="2000" dirty="0" smtClean="0">
                <a:solidFill>
                  <a:srgbClr val="FF0000"/>
                </a:solidFill>
                <a:latin typeface="Arial Narrow" pitchFamily="34" charset="0"/>
              </a:rPr>
              <a:t>		https://www.geoportail.gouv.fr/donnees/restrictions-pour-drones-de-loisir</a:t>
            </a:r>
          </a:p>
          <a:p>
            <a:pPr>
              <a:buNone/>
            </a:pPr>
            <a:endParaRPr lang="fr-FR" sz="2000" dirty="0" smtClean="0">
              <a:latin typeface="Comic Sans MS" pitchFamily="66" charset="0"/>
            </a:endParaRPr>
          </a:p>
          <a:p>
            <a:pPr>
              <a:buFont typeface="Arial" charset="0"/>
              <a:buNone/>
            </a:pPr>
            <a:r>
              <a:rPr lang="fr-FR" dirty="0" smtClean="0"/>
              <a:t/>
            </a:r>
            <a:br>
              <a:rPr lang="fr-FR" dirty="0" smtClean="0"/>
            </a:br>
            <a:endParaRPr lang="fr-FR"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71802" y="274638"/>
            <a:ext cx="4572032" cy="582594"/>
          </a:xfrm>
          <a:ln w="12700">
            <a:solidFill>
              <a:schemeClr val="tx1">
                <a:lumMod val="95000"/>
                <a:lumOff val="5000"/>
              </a:schemeClr>
            </a:solidFill>
          </a:ln>
        </p:spPr>
        <p:txBody>
          <a:bodyPr/>
          <a:lstStyle/>
          <a:p>
            <a:pPr>
              <a:defRPr/>
            </a:pPr>
            <a:r>
              <a:rPr lang="fr-FR" sz="2800" b="1" dirty="0" smtClean="0">
                <a:latin typeface="Comic Sans MS" pitchFamily="66" charset="0"/>
              </a:rPr>
              <a:t>La nouvelle loi drones</a:t>
            </a:r>
            <a:endParaRPr lang="fr-FR" sz="2800" dirty="0"/>
          </a:p>
        </p:txBody>
      </p:sp>
      <p:sp>
        <p:nvSpPr>
          <p:cNvPr id="12291" name="Espace réservé du contenu 2"/>
          <p:cNvSpPr>
            <a:spLocks noGrp="1"/>
          </p:cNvSpPr>
          <p:nvPr>
            <p:ph idx="1"/>
          </p:nvPr>
        </p:nvSpPr>
        <p:spPr>
          <a:xfrm>
            <a:off x="457200" y="1071546"/>
            <a:ext cx="8229600" cy="5357850"/>
          </a:xfrm>
        </p:spPr>
        <p:txBody>
          <a:bodyPr/>
          <a:lstStyle/>
          <a:p>
            <a:r>
              <a:rPr lang="fr-FR" sz="1800" dirty="0" smtClean="0"/>
              <a:t>Deux catégories de drones civils se partagent actuellement l’espace aérien : les drones à usages professionnels et les drones de loisirs. Si les premiers nécessitent un brevet de </a:t>
            </a:r>
            <a:r>
              <a:rPr lang="fr-FR" sz="1800" dirty="0" err="1" smtClean="0"/>
              <a:t>télépilote</a:t>
            </a:r>
            <a:r>
              <a:rPr lang="fr-FR" sz="1800" dirty="0" smtClean="0"/>
              <a:t> sur la base de l’examen théorique de pilote d’ULM (météo, maniement, sécurité), les seconds peuvent être utilisés à ce jour sans autorisation particulière pour peu que leurs propriétaires respectent quelques prescriptions et fassent preuve de bon sens. Ainsi les drones de loisirs ne peuvent pas survoler une agglomération, des espaces publics, ou une foule et leur hauteur est limitée à 150m maximum, voire moins dans certaines zones.</a:t>
            </a:r>
          </a:p>
          <a:p>
            <a:r>
              <a:rPr lang="fr-FR" sz="2000" dirty="0" smtClean="0"/>
              <a:t>Désormais, </a:t>
            </a:r>
            <a:r>
              <a:rPr lang="fr-FR" sz="1800" dirty="0" smtClean="0"/>
              <a:t>Les propriétaires de drones de loisirs de plus de 800 grammes, devront être en possession d’une attestation officielle de </a:t>
            </a:r>
            <a:r>
              <a:rPr lang="fr-FR" sz="1800" dirty="0" err="1" smtClean="0"/>
              <a:t>télépilote</a:t>
            </a:r>
            <a:r>
              <a:rPr lang="fr-FR" sz="1800" dirty="0" smtClean="0"/>
              <a:t> à présenter aux autorités en cas de contrôle. Par ailleurs l’engin devra être déclaré et immatriculé. Il devra également être équipé d’un système d’avertissement en cas de chute. Les nouveaux aéronefs en seront équipés, pour les autres, les constructeurs vont devoir prévoir des adaptations avant janvier 2019. Ils devront également être équipés de système No Fly, interdisant automatiquement le survol de zones sensibles (villes, aéroports, terrains militaires, centrales nucléaires, </a:t>
            </a:r>
            <a:r>
              <a:rPr lang="fr-FR" sz="1800" dirty="0" err="1" smtClean="0"/>
              <a:t>etc</a:t>
            </a:r>
            <a:r>
              <a:rPr lang="fr-FR" sz="1800" dirty="0" smtClean="0"/>
              <a:t>) et de limitation d’altitude. Le constructeur chinois DJI, leader de la fabrication des drones professionnels de loisirs et professionnels a déjà équipé ses appareils lors de ses dernières mises à jour logicielles. L’aéronef doit rester en vol à vue.</a:t>
            </a:r>
            <a:r>
              <a:rPr lang="fr-FR" dirty="0" smtClean="0"/>
              <a:t/>
            </a:r>
            <a:br>
              <a:rPr lang="fr-FR" dirty="0" smtClean="0"/>
            </a:br>
            <a:endParaRPr lang="fr-FR"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1"/>
          <p:cNvSpPr>
            <a:spLocks noGrp="1"/>
          </p:cNvSpPr>
          <p:nvPr>
            <p:ph type="title"/>
          </p:nvPr>
        </p:nvSpPr>
        <p:spPr>
          <a:xfrm>
            <a:off x="2143125" y="274638"/>
            <a:ext cx="5572125" cy="511175"/>
          </a:xfrm>
          <a:ln>
            <a:solidFill>
              <a:schemeClr val="tx1"/>
            </a:solidFill>
          </a:ln>
        </p:spPr>
        <p:txBody>
          <a:bodyPr/>
          <a:lstStyle/>
          <a:p>
            <a:r>
              <a:rPr lang="fr-FR" sz="2400" b="1" smtClean="0"/>
              <a:t>Rappel de quelques événements 2017</a:t>
            </a:r>
          </a:p>
        </p:txBody>
      </p:sp>
      <p:sp>
        <p:nvSpPr>
          <p:cNvPr id="7171" name="Rectangle 3"/>
          <p:cNvSpPr>
            <a:spLocks noChangeArrowheads="1"/>
          </p:cNvSpPr>
          <p:nvPr/>
        </p:nvSpPr>
        <p:spPr bwMode="auto">
          <a:xfrm>
            <a:off x="500063" y="1714500"/>
            <a:ext cx="7500937" cy="1570038"/>
          </a:xfrm>
          <a:prstGeom prst="rect">
            <a:avLst/>
          </a:prstGeom>
          <a:noFill/>
          <a:ln w="9525">
            <a:noFill/>
            <a:miter lim="800000"/>
            <a:headEnd/>
            <a:tailEnd/>
          </a:ln>
        </p:spPr>
        <p:txBody>
          <a:bodyPr>
            <a:spAutoFit/>
          </a:bodyPr>
          <a:lstStyle/>
          <a:p>
            <a:r>
              <a:rPr lang="fr-FR" sz="1200"/>
              <a:t>Troisième titre mondial pour l'Autrichien </a:t>
            </a:r>
            <a:r>
              <a:rPr lang="fr-FR" sz="1200" b="1" u="sng"/>
              <a:t>Gernot Bruckmann</a:t>
            </a:r>
            <a:r>
              <a:rPr lang="fr-FR" sz="1200"/>
              <a:t>. </a:t>
            </a:r>
            <a:r>
              <a:rPr lang="fr-FR" sz="1200" b="1" u="sng"/>
              <a:t>La France vice-championne du monde </a:t>
            </a:r>
            <a:r>
              <a:rPr lang="fr-FR" sz="1200"/>
              <a:t>!</a:t>
            </a:r>
          </a:p>
          <a:p>
            <a:r>
              <a:rPr lang="fr-FR" sz="1200"/>
              <a:t> G Bruckmann est suivi du jeune Finlandais Janne Lappi et du Lituanien Donatas Pauzuolis. Un trio qui domine largement le monde de la voltige indoor radiocommandée, puisque ces trois-là composaient déjà le podium du championnat du monde de 2015 !</a:t>
            </a:r>
          </a:p>
          <a:p>
            <a:r>
              <a:rPr lang="fr-FR" sz="1200"/>
              <a:t>Le titre mondial par équipe revient à l'Autriche grâce au niveau très homogène de ses pilotes. Une homogénéité qui a également produit ses fruits chez les tricolores puisque la </a:t>
            </a:r>
            <a:r>
              <a:rPr lang="fr-FR" sz="1200" u="sng"/>
              <a:t>cinquième place de </a:t>
            </a:r>
            <a:r>
              <a:rPr lang="fr-FR" sz="1200" b="1" u="sng"/>
              <a:t>Julien Hecht</a:t>
            </a:r>
            <a:r>
              <a:rPr lang="fr-FR" sz="1200" u="sng"/>
              <a:t>, la septième de </a:t>
            </a:r>
            <a:r>
              <a:rPr lang="fr-FR" sz="1200" b="1" u="sng"/>
              <a:t>Nicolas Piétu</a:t>
            </a:r>
            <a:r>
              <a:rPr lang="fr-FR" sz="1200" u="sng"/>
              <a:t> et la huitième de </a:t>
            </a:r>
            <a:r>
              <a:rPr lang="fr-FR" sz="1200" b="1" u="sng"/>
              <a:t>Nicolas Détry</a:t>
            </a:r>
            <a:r>
              <a:rPr lang="fr-FR" sz="1200"/>
              <a:t>, permettent à l'équipe de France d'obtenir une très satisfaisante médaille d'argent devant les finlandais. </a:t>
            </a:r>
          </a:p>
        </p:txBody>
      </p:sp>
      <p:sp>
        <p:nvSpPr>
          <p:cNvPr id="7172" name="ZoneTexte 4"/>
          <p:cNvSpPr txBox="1">
            <a:spLocks noChangeArrowheads="1"/>
          </p:cNvSpPr>
          <p:nvPr/>
        </p:nvSpPr>
        <p:spPr bwMode="auto">
          <a:xfrm>
            <a:off x="500063" y="1285875"/>
            <a:ext cx="6699250" cy="369888"/>
          </a:xfrm>
          <a:prstGeom prst="rect">
            <a:avLst/>
          </a:prstGeom>
          <a:noFill/>
          <a:ln w="9525">
            <a:noFill/>
            <a:miter lim="800000"/>
            <a:headEnd/>
            <a:tailEnd/>
          </a:ln>
        </p:spPr>
        <p:txBody>
          <a:bodyPr wrap="none">
            <a:spAutoFit/>
          </a:bodyPr>
          <a:lstStyle/>
          <a:p>
            <a:r>
              <a:rPr lang="fr-FR"/>
              <a:t>Championnat du monde de vol indoor à Strasbourg mars 2017 :</a:t>
            </a:r>
          </a:p>
        </p:txBody>
      </p:sp>
      <p:sp>
        <p:nvSpPr>
          <p:cNvPr id="7173" name="ZoneTexte 6"/>
          <p:cNvSpPr txBox="1">
            <a:spLocks noChangeArrowheads="1"/>
          </p:cNvSpPr>
          <p:nvPr/>
        </p:nvSpPr>
        <p:spPr bwMode="auto">
          <a:xfrm>
            <a:off x="500063" y="4357688"/>
            <a:ext cx="4916487" cy="369887"/>
          </a:xfrm>
          <a:prstGeom prst="rect">
            <a:avLst/>
          </a:prstGeom>
          <a:noFill/>
          <a:ln w="9525">
            <a:noFill/>
            <a:miter lim="800000"/>
            <a:headEnd/>
            <a:tailEnd/>
          </a:ln>
        </p:spPr>
        <p:txBody>
          <a:bodyPr wrap="none">
            <a:spAutoFit/>
          </a:bodyPr>
          <a:lstStyle/>
          <a:p>
            <a:r>
              <a:rPr lang="fr-FR"/>
              <a:t>Coupe du monde de vol libre F1E en Bulgarie:</a:t>
            </a:r>
          </a:p>
        </p:txBody>
      </p:sp>
      <p:sp>
        <p:nvSpPr>
          <p:cNvPr id="10" name="Rectangle 9"/>
          <p:cNvSpPr/>
          <p:nvPr/>
        </p:nvSpPr>
        <p:spPr>
          <a:xfrm>
            <a:off x="571500" y="4857750"/>
            <a:ext cx="7643813" cy="1570038"/>
          </a:xfrm>
          <a:prstGeom prst="rect">
            <a:avLst/>
          </a:prstGeom>
        </p:spPr>
        <p:txBody>
          <a:bodyPr>
            <a:spAutoFit/>
          </a:bodyPr>
          <a:lstStyle/>
          <a:p>
            <a:pPr>
              <a:defRPr/>
            </a:pPr>
            <a:r>
              <a:rPr lang="fr-FR" sz="1200" dirty="0">
                <a:solidFill>
                  <a:prstClr val="black"/>
                </a:solidFill>
              </a:rPr>
              <a:t>les dernières compétitions ont eu lieu en Bulgarie le week-end du 14 et 15 octobre. </a:t>
            </a:r>
          </a:p>
          <a:p>
            <a:pPr>
              <a:defRPr/>
            </a:pPr>
            <a:r>
              <a:rPr lang="fr-FR" sz="1200" dirty="0">
                <a:solidFill>
                  <a:prstClr val="black"/>
                </a:solidFill>
              </a:rPr>
              <a:t>excellents résultats de l'équipe de France juniors</a:t>
            </a:r>
          </a:p>
          <a:p>
            <a:pPr>
              <a:defRPr/>
            </a:pPr>
            <a:r>
              <a:rPr lang="fr-FR" sz="1200" dirty="0">
                <a:solidFill>
                  <a:prstClr val="black"/>
                </a:solidFill>
              </a:rPr>
              <a:t>En juniors : le vainqueur de la Coupe du monde 2017 est Théo Laura, avec 1835 points.</a:t>
            </a:r>
          </a:p>
          <a:p>
            <a:pPr>
              <a:defRPr/>
            </a:pPr>
            <a:r>
              <a:rPr lang="fr-FR" sz="1200" dirty="0">
                <a:solidFill>
                  <a:prstClr val="black"/>
                </a:solidFill>
              </a:rPr>
              <a:t>Nathan Laura est 6</a:t>
            </a:r>
            <a:r>
              <a:rPr lang="fr-FR" sz="1200" baseline="30000" dirty="0">
                <a:solidFill>
                  <a:prstClr val="black"/>
                </a:solidFill>
              </a:rPr>
              <a:t>ème</a:t>
            </a:r>
            <a:r>
              <a:rPr lang="fr-FR" sz="1200" dirty="0">
                <a:solidFill>
                  <a:prstClr val="black"/>
                </a:solidFill>
              </a:rPr>
              <a:t> avec 1324 points, et Clarisse </a:t>
            </a:r>
            <a:r>
              <a:rPr lang="fr-FR" sz="1200" dirty="0" err="1">
                <a:solidFill>
                  <a:prstClr val="black"/>
                </a:solidFill>
              </a:rPr>
              <a:t>Trachez</a:t>
            </a:r>
            <a:r>
              <a:rPr lang="fr-FR" sz="1200" dirty="0">
                <a:solidFill>
                  <a:prstClr val="black"/>
                </a:solidFill>
              </a:rPr>
              <a:t> 7</a:t>
            </a:r>
            <a:r>
              <a:rPr lang="fr-FR" sz="1200" baseline="30000" dirty="0">
                <a:solidFill>
                  <a:prstClr val="black"/>
                </a:solidFill>
              </a:rPr>
              <a:t>ème</a:t>
            </a:r>
            <a:r>
              <a:rPr lang="fr-FR" sz="1200" dirty="0">
                <a:solidFill>
                  <a:prstClr val="black"/>
                </a:solidFill>
              </a:rPr>
              <a:t> avec 1230 points.</a:t>
            </a:r>
          </a:p>
          <a:p>
            <a:pPr>
              <a:defRPr/>
            </a:pPr>
            <a:r>
              <a:rPr lang="fr-FR" sz="1200" dirty="0">
                <a:solidFill>
                  <a:prstClr val="black"/>
                </a:solidFill>
              </a:rPr>
              <a:t>Tous les trois sont licenciés au </a:t>
            </a:r>
            <a:r>
              <a:rPr lang="fr-FR" sz="1200" b="1" cap="all" dirty="0">
                <a:solidFill>
                  <a:prstClr val="black"/>
                </a:solidFill>
              </a:rPr>
              <a:t>CLUB D'AZAY-LE-BRÛLÉ</a:t>
            </a:r>
            <a:r>
              <a:rPr lang="fr-FR" sz="1200" b="1" dirty="0">
                <a:solidFill>
                  <a:prstClr val="black"/>
                </a:solidFill>
              </a:rPr>
              <a:t>, dans les Deux-Sèvres</a:t>
            </a:r>
            <a:r>
              <a:rPr lang="fr-FR" sz="1200" dirty="0">
                <a:solidFill>
                  <a:prstClr val="black"/>
                </a:solidFill>
              </a:rPr>
              <a:t>.</a:t>
            </a:r>
          </a:p>
          <a:p>
            <a:pPr>
              <a:defRPr/>
            </a:pPr>
            <a:r>
              <a:rPr lang="fr-FR" sz="1200" dirty="0">
                <a:solidFill>
                  <a:prstClr val="black"/>
                </a:solidFill>
              </a:rPr>
              <a:t>En </a:t>
            </a:r>
            <a:r>
              <a:rPr lang="fr-FR" sz="1200" u="sng" dirty="0">
                <a:solidFill>
                  <a:prstClr val="black"/>
                </a:solidFill>
              </a:rPr>
              <a:t>Senior:</a:t>
            </a:r>
            <a:r>
              <a:rPr lang="fr-FR" sz="1200" dirty="0">
                <a:solidFill>
                  <a:prstClr val="black"/>
                </a:solidFill>
              </a:rPr>
              <a:t> meilleur Français Pierre </a:t>
            </a:r>
            <a:r>
              <a:rPr lang="fr-FR" sz="1200" dirty="0" err="1">
                <a:solidFill>
                  <a:prstClr val="black"/>
                </a:solidFill>
              </a:rPr>
              <a:t>Chaussebourg</a:t>
            </a:r>
            <a:r>
              <a:rPr lang="fr-FR" sz="1200" dirty="0">
                <a:solidFill>
                  <a:prstClr val="black"/>
                </a:solidFill>
              </a:rPr>
              <a:t>, 6</a:t>
            </a:r>
            <a:r>
              <a:rPr lang="fr-FR" sz="1200" baseline="30000" dirty="0">
                <a:solidFill>
                  <a:prstClr val="black"/>
                </a:solidFill>
              </a:rPr>
              <a:t>ème</a:t>
            </a:r>
            <a:r>
              <a:rPr lang="fr-FR" sz="1200" dirty="0">
                <a:solidFill>
                  <a:prstClr val="black"/>
                </a:solidFill>
              </a:rPr>
              <a:t> avec 1424 points.</a:t>
            </a:r>
          </a:p>
          <a:p>
            <a:pPr>
              <a:defRPr/>
            </a:pPr>
            <a:r>
              <a:rPr lang="fr-FR" sz="1200" dirty="0">
                <a:solidFill>
                  <a:prstClr val="black"/>
                </a:solidFill>
              </a:rPr>
              <a:t>Jean-Luc Drapeau, </a:t>
            </a:r>
            <a:r>
              <a:rPr lang="fr-FR" sz="1200" cap="all" dirty="0">
                <a:solidFill>
                  <a:prstClr val="black"/>
                </a:solidFill>
              </a:rPr>
              <a:t>D'AZAY-LE-BRÛLÉ</a:t>
            </a:r>
            <a:r>
              <a:rPr lang="fr-FR" sz="1200" dirty="0">
                <a:solidFill>
                  <a:prstClr val="black"/>
                </a:solidFill>
              </a:rPr>
              <a:t>, est 7</a:t>
            </a:r>
            <a:r>
              <a:rPr lang="fr-FR" sz="1200" baseline="30000" dirty="0">
                <a:solidFill>
                  <a:prstClr val="black"/>
                </a:solidFill>
              </a:rPr>
              <a:t>ème</a:t>
            </a:r>
            <a:r>
              <a:rPr lang="fr-FR" sz="1200" dirty="0">
                <a:solidFill>
                  <a:prstClr val="black"/>
                </a:solidFill>
              </a:rPr>
              <a:t> avec 1414 points.</a:t>
            </a:r>
          </a:p>
          <a:p>
            <a:pPr>
              <a:defRPr/>
            </a:pPr>
            <a:r>
              <a:rPr lang="fr-FR" sz="1200" dirty="0">
                <a:solidFill>
                  <a:prstClr val="black"/>
                </a:solidFill>
              </a:rPr>
              <a:t>Alain Roux</a:t>
            </a:r>
            <a:r>
              <a:rPr lang="fr-FR" sz="1200" cap="all" dirty="0">
                <a:solidFill>
                  <a:prstClr val="black"/>
                </a:solidFill>
              </a:rPr>
              <a:t>, D'AZAY-LE-BRÛLÉ</a:t>
            </a:r>
            <a:r>
              <a:rPr lang="fr-FR" sz="1200" dirty="0">
                <a:solidFill>
                  <a:prstClr val="black"/>
                </a:solidFill>
              </a:rPr>
              <a:t>, est 11</a:t>
            </a:r>
            <a:r>
              <a:rPr lang="fr-FR" sz="1200" baseline="30000" dirty="0">
                <a:solidFill>
                  <a:prstClr val="black"/>
                </a:solidFill>
              </a:rPr>
              <a:t>ème</a:t>
            </a:r>
            <a:r>
              <a:rPr lang="fr-FR" sz="1200" dirty="0">
                <a:solidFill>
                  <a:prstClr val="black"/>
                </a:solidFill>
              </a:rPr>
              <a:t> avec 1378 points.</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xfrm>
            <a:off x="3357563" y="214313"/>
            <a:ext cx="4972050" cy="511175"/>
          </a:xfrm>
        </p:spPr>
        <p:txBody>
          <a:bodyPr/>
          <a:lstStyle/>
          <a:p>
            <a:r>
              <a:rPr lang="fr-FR" sz="1800" b="1" smtClean="0"/>
              <a:t>Résultats des championnats 2017</a:t>
            </a:r>
          </a:p>
        </p:txBody>
      </p:sp>
      <p:graphicFrame>
        <p:nvGraphicFramePr>
          <p:cNvPr id="8" name="Tableau 7"/>
          <p:cNvGraphicFramePr>
            <a:graphicFrameLocks noGrp="1"/>
          </p:cNvGraphicFramePr>
          <p:nvPr/>
        </p:nvGraphicFramePr>
        <p:xfrm>
          <a:off x="500063" y="857250"/>
          <a:ext cx="5000660" cy="880110"/>
        </p:xfrm>
        <a:graphic>
          <a:graphicData uri="http://schemas.openxmlformats.org/drawingml/2006/table">
            <a:tbl>
              <a:tblPr/>
              <a:tblGrid>
                <a:gridCol w="671732"/>
                <a:gridCol w="2876384"/>
                <a:gridCol w="465043"/>
                <a:gridCol w="987501"/>
              </a:tblGrid>
              <a:tr h="119063">
                <a:tc>
                  <a:txBody>
                    <a:bodyPr/>
                    <a:lstStyle/>
                    <a:p>
                      <a:pPr algn="ctr" fontAlgn="ctr"/>
                      <a:r>
                        <a:rPr lang="fr-FR" sz="900" b="1" i="0" u="none" strike="noStrike" dirty="0">
                          <a:solidFill>
                            <a:srgbClr val="000000"/>
                          </a:solidFill>
                          <a:latin typeface="Arial"/>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PAYSANT-LE ROUX Christophe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NOR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63">
                <a:tc>
                  <a:txBody>
                    <a:bodyPr/>
                    <a:lstStyle/>
                    <a:p>
                      <a:pPr algn="ctr" fontAlgn="ctr"/>
                      <a:r>
                        <a:rPr lang="fr-FR" sz="900" b="1" i="0" u="none" strike="noStrike">
                          <a:solidFill>
                            <a:srgbClr val="000000"/>
                          </a:solidFill>
                          <a:latin typeface="Arial"/>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BURBAUD Loic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63">
                <a:tc>
                  <a:txBody>
                    <a:bodyPr/>
                    <a:lstStyle/>
                    <a:p>
                      <a:pPr algn="ctr" fontAlgn="ctr"/>
                      <a:r>
                        <a:rPr lang="fr-FR" sz="900" b="1" i="0" u="none" strike="noStrike">
                          <a:solidFill>
                            <a:srgbClr val="000000"/>
                          </a:solidFill>
                          <a:latin typeface="Arial"/>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Arial"/>
                        </a:rPr>
                        <a:t>HECKMANN Léo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PACA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63">
                <a:tc>
                  <a:txBody>
                    <a:bodyPr/>
                    <a:lstStyle/>
                    <a:p>
                      <a:pPr algn="ctr" fontAlgn="ctr"/>
                      <a:r>
                        <a:rPr lang="fr-FR" sz="900" b="0" i="0" u="none" strike="noStrike">
                          <a:solidFill>
                            <a:srgbClr val="000000"/>
                          </a:solidFill>
                          <a:latin typeface="Arial"/>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CARAYON Cédric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OCC</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63">
                <a:tc>
                  <a:txBody>
                    <a:bodyPr/>
                    <a:lstStyle/>
                    <a:p>
                      <a:pPr algn="ctr" fontAlgn="ctr"/>
                      <a:r>
                        <a:rPr lang="fr-FR" sz="900" b="0" i="0" u="none" strike="noStrike">
                          <a:solidFill>
                            <a:srgbClr val="000000"/>
                          </a:solidFill>
                          <a:latin typeface="Arial"/>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ENCOGNERE Pierre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063">
                <a:tc>
                  <a:txBody>
                    <a:bodyPr/>
                    <a:lstStyle/>
                    <a:p>
                      <a:pPr algn="ctr" fontAlgn="ctr"/>
                      <a:r>
                        <a:rPr lang="fr-FR" sz="900" b="0" i="0" u="none" strike="noStrike">
                          <a:solidFill>
                            <a:srgbClr val="000000"/>
                          </a:solidFill>
                          <a:latin typeface="Arial"/>
                        </a:rPr>
                        <a:t>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Arial"/>
                        </a:rPr>
                        <a:t>MISCOPAIN Fabien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J</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900" b="0" i="0" u="none" strike="noStrike" dirty="0">
                          <a:solidFill>
                            <a:srgbClr val="000000"/>
                          </a:solidFill>
                          <a:latin typeface="Arial"/>
                        </a:rPr>
                        <a:t>AURA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32" name="ZoneTexte 8"/>
          <p:cNvSpPr txBox="1">
            <a:spLocks noChangeArrowheads="1"/>
          </p:cNvSpPr>
          <p:nvPr/>
        </p:nvSpPr>
        <p:spPr bwMode="auto">
          <a:xfrm>
            <a:off x="428625" y="500063"/>
            <a:ext cx="3368936" cy="276999"/>
          </a:xfrm>
          <a:prstGeom prst="rect">
            <a:avLst/>
          </a:prstGeom>
          <a:noFill/>
          <a:ln w="9525">
            <a:noFill/>
            <a:miter lim="800000"/>
            <a:headEnd/>
            <a:tailEnd/>
          </a:ln>
        </p:spPr>
        <p:txBody>
          <a:bodyPr wrap="none">
            <a:spAutoFit/>
          </a:bodyPr>
          <a:lstStyle/>
          <a:p>
            <a:r>
              <a:rPr lang="fr-FR" sz="1200" b="1" i="1" dirty="0"/>
              <a:t>Championnat de France F3A catégorie </a:t>
            </a:r>
            <a:r>
              <a:rPr lang="fr-FR" sz="1200" b="1" i="1" dirty="0" smtClean="0"/>
              <a:t>inter</a:t>
            </a:r>
            <a:endParaRPr lang="fr-FR" dirty="0"/>
          </a:p>
        </p:txBody>
      </p:sp>
      <p:graphicFrame>
        <p:nvGraphicFramePr>
          <p:cNvPr id="11" name="Tableau 10"/>
          <p:cNvGraphicFramePr>
            <a:graphicFrameLocks noGrp="1"/>
          </p:cNvGraphicFramePr>
          <p:nvPr/>
        </p:nvGraphicFramePr>
        <p:xfrm>
          <a:off x="428625" y="3643313"/>
          <a:ext cx="6096000" cy="1395259"/>
        </p:xfrm>
        <a:graphic>
          <a:graphicData uri="http://schemas.openxmlformats.org/drawingml/2006/table">
            <a:tbl>
              <a:tblPr/>
              <a:tblGrid>
                <a:gridCol w="382914"/>
                <a:gridCol w="1386151"/>
                <a:gridCol w="321648"/>
                <a:gridCol w="582030"/>
                <a:gridCol w="474814"/>
                <a:gridCol w="2404704"/>
                <a:gridCol w="543739"/>
              </a:tblGrid>
              <a:tr h="357211">
                <a:tc gridSpan="7">
                  <a:txBody>
                    <a:bodyPr/>
                    <a:lstStyle/>
                    <a:p>
                      <a:pPr algn="l" fontAlgn="b"/>
                      <a:r>
                        <a:rPr lang="fr-FR" sz="1100" b="1" i="1" u="none" strike="noStrike" dirty="0">
                          <a:solidFill>
                            <a:srgbClr val="000000"/>
                          </a:solidFill>
                          <a:latin typeface="Arial"/>
                        </a:rPr>
                        <a:t>Catégorie internationale F3M</a:t>
                      </a:r>
                      <a:r>
                        <a:rPr lang="fr-FR" sz="1100" b="0" i="1" u="none" strike="noStrike" dirty="0">
                          <a:solidFill>
                            <a:srgbClr val="000000"/>
                          </a:solidFill>
                          <a:latin typeface="Arial"/>
                        </a:rPr>
                        <a:t> (titre de champion de France)</a:t>
                      </a:r>
                      <a:endParaRPr lang="fr-FR" sz="1100" b="1" i="1" u="none" strike="noStrike" dirty="0">
                        <a:solidFill>
                          <a:srgbClr val="000000"/>
                        </a:solidFill>
                        <a:latin typeface="Arial"/>
                      </a:endParaRPr>
                    </a:p>
                  </a:txBody>
                  <a:tcPr marL="7633" marR="7633" marT="763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r>
              <a:tr h="267145">
                <a:tc>
                  <a:txBody>
                    <a:bodyPr/>
                    <a:lstStyle/>
                    <a:p>
                      <a:pPr algn="ctr" fontAlgn="ctr"/>
                      <a:r>
                        <a:rPr lang="fr-FR" sz="800" b="1" i="0" u="none" strike="noStrike">
                          <a:solidFill>
                            <a:srgbClr val="000000"/>
                          </a:solidFill>
                          <a:latin typeface="Arial"/>
                        </a:rPr>
                        <a:t>Place</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l" fontAlgn="ctr"/>
                      <a:r>
                        <a:rPr lang="fr-FR" sz="800" b="1" i="0" u="none" strike="noStrike">
                          <a:solidFill>
                            <a:srgbClr val="000000"/>
                          </a:solidFill>
                          <a:latin typeface="Arial"/>
                        </a:rPr>
                        <a:t>Nom, prénom</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fr-FR" sz="800" b="1" i="0" u="none" strike="noStrike">
                          <a:solidFill>
                            <a:srgbClr val="000000"/>
                          </a:solidFill>
                          <a:latin typeface="Arial"/>
                        </a:rPr>
                        <a:t>C/J</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fr-FR" sz="800" b="1" i="0" u="none" strike="noStrike">
                          <a:solidFill>
                            <a:srgbClr val="000000"/>
                          </a:solidFill>
                          <a:latin typeface="Arial"/>
                        </a:rPr>
                        <a:t>LAM</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fr-FR" sz="800" b="1" i="0" u="none" strike="noStrike">
                          <a:solidFill>
                            <a:srgbClr val="000000"/>
                          </a:solidFill>
                          <a:latin typeface="Arial"/>
                        </a:rPr>
                        <a:t>N° club</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l" fontAlgn="ctr"/>
                      <a:r>
                        <a:rPr lang="fr-FR" sz="800" b="1" i="0" u="none" strike="noStrike">
                          <a:solidFill>
                            <a:srgbClr val="000000"/>
                          </a:solidFill>
                          <a:latin typeface="Arial"/>
                        </a:rPr>
                        <a:t>Intitulé du club</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fr-FR" sz="800" b="1" i="0" u="none" strike="noStrike">
                          <a:solidFill>
                            <a:srgbClr val="000000"/>
                          </a:solidFill>
                          <a:latin typeface="Arial"/>
                        </a:rPr>
                        <a:t>Résultat</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r>
              <a:tr h="152654">
                <a:tc>
                  <a:txBody>
                    <a:bodyPr/>
                    <a:lstStyle/>
                    <a:p>
                      <a:pPr algn="ctr" fontAlgn="ctr"/>
                      <a:r>
                        <a:rPr lang="fr-FR" sz="800" b="1" i="0" u="none" strike="noStrike">
                          <a:solidFill>
                            <a:srgbClr val="000000"/>
                          </a:solidFill>
                          <a:latin typeface="Arial"/>
                        </a:rPr>
                        <a:t>1</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DETRY Nicolas</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LAMOCC</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0694</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ASS.M.DES VALLEES DE LA LOMAGNE</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800,00</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654">
                <a:tc>
                  <a:txBody>
                    <a:bodyPr/>
                    <a:lstStyle/>
                    <a:p>
                      <a:pPr algn="ctr" fontAlgn="ctr"/>
                      <a:r>
                        <a:rPr lang="fr-FR" sz="800" b="1" i="0" u="none" strike="noStrike">
                          <a:solidFill>
                            <a:srgbClr val="000000"/>
                          </a:solidFill>
                          <a:latin typeface="Arial"/>
                        </a:rPr>
                        <a:t>2</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PIVETTA Jeff</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J</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LAMHDF</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0344</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CLUB AEROMODELISME SENLISIEN</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735,80</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654">
                <a:tc>
                  <a:txBody>
                    <a:bodyPr/>
                    <a:lstStyle/>
                    <a:p>
                      <a:pPr algn="ctr" fontAlgn="ctr"/>
                      <a:r>
                        <a:rPr lang="fr-FR" sz="800" b="1" i="0" u="none" strike="noStrike">
                          <a:solidFill>
                            <a:srgbClr val="000000"/>
                          </a:solidFill>
                          <a:latin typeface="Arial"/>
                        </a:rPr>
                        <a:t>3</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MIQUEU Frédéric</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LAMNA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0467</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CA DE L'AGGLOMERA. PALOISE-CAAP 64</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698,56</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654">
                <a:tc>
                  <a:txBody>
                    <a:bodyPr/>
                    <a:lstStyle/>
                    <a:p>
                      <a:pPr algn="ctr" fontAlgn="ctr"/>
                      <a:r>
                        <a:rPr lang="fr-FR" sz="800" b="0" i="0" u="none" strike="noStrike">
                          <a:solidFill>
                            <a:srgbClr val="000000"/>
                          </a:solidFill>
                          <a:latin typeface="Arial"/>
                        </a:rPr>
                        <a:t>4</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DUFAU Benjamin</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LAMNA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0467</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CA DE L'AGGLOMERA. PALOISE-CAAP 64</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682,19</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0287">
                <a:tc>
                  <a:txBody>
                    <a:bodyPr/>
                    <a:lstStyle/>
                    <a:p>
                      <a:pPr algn="ctr" fontAlgn="ctr"/>
                      <a:r>
                        <a:rPr lang="fr-FR" sz="800" b="0" i="0" u="none" strike="noStrike">
                          <a:solidFill>
                            <a:srgbClr val="000000"/>
                          </a:solidFill>
                          <a:latin typeface="Arial"/>
                        </a:rPr>
                        <a:t>5</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FRADET Fabien</a:t>
                      </a:r>
                    </a:p>
                  </a:txBody>
                  <a:tcPr marL="7633" marR="7633" marT="763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 </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LAMNA</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0694</a:t>
                      </a:r>
                    </a:p>
                  </a:txBody>
                  <a:tcPr marL="7633" marR="7633" marT="76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ROCHEFORT AEROMODEL CLUB 17</a:t>
                      </a:r>
                    </a:p>
                  </a:txBody>
                  <a:tcPr marL="7633" marR="7633" marT="7633"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latin typeface="Arial"/>
                        </a:rPr>
                        <a:t>673,44</a:t>
                      </a:r>
                    </a:p>
                  </a:txBody>
                  <a:tcPr marL="7633" marR="7633" marT="763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4" name="Tableau 13"/>
          <p:cNvGraphicFramePr>
            <a:graphicFrameLocks noGrp="1"/>
          </p:cNvGraphicFramePr>
          <p:nvPr/>
        </p:nvGraphicFramePr>
        <p:xfrm>
          <a:off x="428625" y="5143500"/>
          <a:ext cx="6096000" cy="1571622"/>
        </p:xfrm>
        <a:graphic>
          <a:graphicData uri="http://schemas.openxmlformats.org/drawingml/2006/table">
            <a:tbl>
              <a:tblPr/>
              <a:tblGrid>
                <a:gridCol w="370669"/>
                <a:gridCol w="1392512"/>
                <a:gridCol w="240434"/>
                <a:gridCol w="520940"/>
                <a:gridCol w="520940"/>
                <a:gridCol w="2156391"/>
                <a:gridCol w="894114"/>
              </a:tblGrid>
              <a:tr h="315829">
                <a:tc gridSpan="6">
                  <a:txBody>
                    <a:bodyPr/>
                    <a:lstStyle/>
                    <a:p>
                      <a:pPr algn="l" fontAlgn="b"/>
                      <a:r>
                        <a:rPr lang="fr-FR" sz="1100" b="1" i="1" u="none" strike="noStrike" dirty="0">
                          <a:solidFill>
                            <a:srgbClr val="000000"/>
                          </a:solidFill>
                          <a:latin typeface="Arial"/>
                        </a:rPr>
                        <a:t>Catégorie internationale F3P </a:t>
                      </a:r>
                      <a:r>
                        <a:rPr lang="fr-FR" sz="1100" b="0" i="1" u="none" strike="noStrike" dirty="0">
                          <a:solidFill>
                            <a:srgbClr val="000000"/>
                          </a:solidFill>
                          <a:latin typeface="Arial"/>
                        </a:rPr>
                        <a:t>(titre de champion de France)</a:t>
                      </a:r>
                      <a:endParaRPr lang="fr-FR" sz="1100" b="1" i="1" u="none" strike="noStrike" dirty="0">
                        <a:solidFill>
                          <a:srgbClr val="000000"/>
                        </a:solidFill>
                        <a:latin typeface="Arial"/>
                      </a:endParaRPr>
                    </a:p>
                  </a:txBody>
                  <a:tcPr marL="7520" marR="7520" marT="752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1100" b="0" i="0" u="none" strike="noStrike">
                        <a:solidFill>
                          <a:srgbClr val="000000"/>
                        </a:solidFill>
                        <a:latin typeface="Arial"/>
                      </a:endParaRPr>
                    </a:p>
                  </a:txBody>
                  <a:tcPr marL="7520" marR="7520" marT="7520" marB="0" anchor="b">
                    <a:lnL>
                      <a:noFill/>
                    </a:lnL>
                    <a:lnR>
                      <a:noFill/>
                    </a:lnR>
                    <a:lnT>
                      <a:noFill/>
                    </a:lnT>
                    <a:lnB w="12700" cap="flat" cmpd="sng" algn="ctr">
                      <a:solidFill>
                        <a:srgbClr val="000000"/>
                      </a:solidFill>
                      <a:prstDash val="solid"/>
                      <a:round/>
                      <a:headEnd type="none" w="med" len="med"/>
                      <a:tailEnd type="none" w="med" len="med"/>
                    </a:lnB>
                  </a:tcPr>
                </a:tc>
              </a:tr>
              <a:tr h="308309">
                <a:tc>
                  <a:txBody>
                    <a:bodyPr/>
                    <a:lstStyle/>
                    <a:p>
                      <a:pPr algn="ctr" fontAlgn="ctr"/>
                      <a:r>
                        <a:rPr lang="fr-FR" sz="800" b="1" i="0" u="none" strike="noStrike">
                          <a:solidFill>
                            <a:srgbClr val="000000"/>
                          </a:solidFill>
                          <a:latin typeface="Arial"/>
                        </a:rPr>
                        <a:t>Place</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l" fontAlgn="ctr"/>
                      <a:r>
                        <a:rPr lang="fr-FR" sz="800" b="1" i="0" u="none" strike="noStrike">
                          <a:solidFill>
                            <a:srgbClr val="000000"/>
                          </a:solidFill>
                          <a:latin typeface="Arial"/>
                        </a:rPr>
                        <a:t>Nom Prénom</a:t>
                      </a:r>
                    </a:p>
                  </a:txBody>
                  <a:tcPr marL="7520" marR="7520" marT="75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fr-FR" sz="800" b="1" i="0" u="none" strike="noStrike">
                          <a:solidFill>
                            <a:srgbClr val="000000"/>
                          </a:solidFill>
                          <a:latin typeface="Arial"/>
                        </a:rPr>
                        <a:t>C/J</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fr-FR" sz="800" b="1" i="0" u="none" strike="noStrike">
                          <a:solidFill>
                            <a:srgbClr val="000000"/>
                          </a:solidFill>
                          <a:latin typeface="Arial"/>
                        </a:rPr>
                        <a:t>LAM</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fr-FR" sz="800" b="1" i="0" u="none" strike="noStrike">
                          <a:solidFill>
                            <a:srgbClr val="000000"/>
                          </a:solidFill>
                          <a:latin typeface="Arial"/>
                        </a:rPr>
                        <a:t>N° club</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l" fontAlgn="ctr"/>
                      <a:r>
                        <a:rPr lang="fr-FR" sz="800" b="1" i="0" u="none" strike="noStrike">
                          <a:solidFill>
                            <a:srgbClr val="000000"/>
                          </a:solidFill>
                          <a:latin typeface="Arial"/>
                        </a:rPr>
                        <a:t>Intitulé du club</a:t>
                      </a:r>
                    </a:p>
                  </a:txBody>
                  <a:tcPr marL="7520" marR="7520" marT="75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fr-FR" sz="800" b="1" i="0" u="none" strike="noStrike">
                          <a:solidFill>
                            <a:srgbClr val="000000"/>
                          </a:solidFill>
                          <a:latin typeface="Arial"/>
                        </a:rPr>
                        <a:t>Résultat  final</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9696"/>
                    </a:solidFill>
                  </a:tcPr>
                </a:tc>
              </a:tr>
              <a:tr h="157914">
                <a:tc>
                  <a:txBody>
                    <a:bodyPr/>
                    <a:lstStyle/>
                    <a:p>
                      <a:pPr algn="ctr" fontAlgn="ctr"/>
                      <a:r>
                        <a:rPr lang="fr-FR" sz="800" b="1" i="0" u="none" strike="noStrike">
                          <a:solidFill>
                            <a:srgbClr val="000000"/>
                          </a:solidFill>
                          <a:latin typeface="Arial"/>
                        </a:rPr>
                        <a:t>1</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HECHT Julien</a:t>
                      </a:r>
                    </a:p>
                  </a:txBody>
                  <a:tcPr marL="7520" marR="7520" marT="75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latin typeface="Arial"/>
                        </a:rPr>
                        <a:t> </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GE</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393</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AERO CLUB DE BRUMATH</a:t>
                      </a:r>
                    </a:p>
                  </a:txBody>
                  <a:tcPr marL="7520" marR="7520" marT="75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3000,00</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914">
                <a:tc>
                  <a:txBody>
                    <a:bodyPr/>
                    <a:lstStyle/>
                    <a:p>
                      <a:pPr algn="ctr" fontAlgn="ctr"/>
                      <a:r>
                        <a:rPr lang="fr-FR" sz="800" b="1" i="0" u="none" strike="noStrike">
                          <a:solidFill>
                            <a:srgbClr val="000000"/>
                          </a:solidFill>
                          <a:latin typeface="Arial"/>
                        </a:rPr>
                        <a:t>2</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DETRY Nicolas</a:t>
                      </a:r>
                    </a:p>
                  </a:txBody>
                  <a:tcPr marL="7520" marR="7520" marT="75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latin typeface="Arial"/>
                        </a:rPr>
                        <a:t> </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OCC</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64</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ASS. M. DES VALLEES DE LA LOMAGNE</a:t>
                      </a:r>
                    </a:p>
                  </a:txBody>
                  <a:tcPr marL="7520" marR="7520" marT="75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2980,88</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914">
                <a:tc>
                  <a:txBody>
                    <a:bodyPr/>
                    <a:lstStyle/>
                    <a:p>
                      <a:pPr algn="ctr" fontAlgn="ctr"/>
                      <a:r>
                        <a:rPr lang="fr-FR" sz="800" b="0" i="0" u="none" strike="noStrike">
                          <a:solidFill>
                            <a:srgbClr val="000000"/>
                          </a:solidFill>
                          <a:latin typeface="Arial"/>
                        </a:rPr>
                        <a:t>3</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DUROCHAT Jeffrey</a:t>
                      </a:r>
                    </a:p>
                  </a:txBody>
                  <a:tcPr marL="7520" marR="7520" marT="75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latin typeface="Arial"/>
                        </a:rPr>
                        <a:t> </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IF</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879</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C. M. CERGY PONTOISE</a:t>
                      </a:r>
                    </a:p>
                  </a:txBody>
                  <a:tcPr marL="7520" marR="7520" marT="75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2819,51</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914">
                <a:tc>
                  <a:txBody>
                    <a:bodyPr/>
                    <a:lstStyle/>
                    <a:p>
                      <a:pPr algn="ctr" fontAlgn="ctr"/>
                      <a:r>
                        <a:rPr lang="fr-FR" sz="800" b="0" i="0" u="none" strike="noStrike">
                          <a:solidFill>
                            <a:srgbClr val="000000"/>
                          </a:solidFill>
                          <a:latin typeface="Arial"/>
                        </a:rPr>
                        <a:t>4</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SCHMITT Maxime</a:t>
                      </a:r>
                    </a:p>
                  </a:txBody>
                  <a:tcPr marL="7520" marR="7520" marT="75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J</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GE</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1549</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AEROMODELISME INDOOR RHINAU</a:t>
                      </a:r>
                    </a:p>
                  </a:txBody>
                  <a:tcPr marL="7520" marR="7520" marT="75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2706,86</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7914">
                <a:tc>
                  <a:txBody>
                    <a:bodyPr/>
                    <a:lstStyle/>
                    <a:p>
                      <a:pPr algn="ctr" fontAlgn="ctr"/>
                      <a:r>
                        <a:rPr lang="fr-FR" sz="800" b="0" i="0" u="none" strike="noStrike">
                          <a:solidFill>
                            <a:srgbClr val="000000"/>
                          </a:solidFill>
                          <a:latin typeface="Arial"/>
                        </a:rPr>
                        <a:t>5</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FOLIGUET Thomas</a:t>
                      </a:r>
                    </a:p>
                  </a:txBody>
                  <a:tcPr marL="7520" marR="7520" marT="75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latin typeface="Arial"/>
                        </a:rPr>
                        <a:t>J</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GE</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335</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AERO CLUB VOSGIEN</a:t>
                      </a:r>
                    </a:p>
                  </a:txBody>
                  <a:tcPr marL="7520" marR="7520" marT="75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fr-FR" sz="800" b="1" i="0" u="none" strike="noStrike">
                          <a:solidFill>
                            <a:srgbClr val="000000"/>
                          </a:solidFill>
                          <a:latin typeface="Arial"/>
                        </a:rPr>
                        <a:t>2673,88</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7914">
                <a:tc>
                  <a:txBody>
                    <a:bodyPr/>
                    <a:lstStyle/>
                    <a:p>
                      <a:pPr algn="ctr" fontAlgn="ctr"/>
                      <a:r>
                        <a:rPr lang="fr-FR" sz="800" b="0" i="0" u="none" strike="noStrike">
                          <a:solidFill>
                            <a:srgbClr val="000000"/>
                          </a:solidFill>
                          <a:latin typeface="Arial"/>
                        </a:rPr>
                        <a:t>6</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MICEK Sébastien</a:t>
                      </a:r>
                    </a:p>
                  </a:txBody>
                  <a:tcPr marL="7520" marR="7520" marT="75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FR" sz="800" b="0" i="0" u="none" strike="noStrike">
                          <a:solidFill>
                            <a:srgbClr val="000000"/>
                          </a:solidFill>
                          <a:latin typeface="Arial"/>
                        </a:rPr>
                        <a:t>J</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GE</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0" i="0" u="none" strike="noStrike">
                          <a:solidFill>
                            <a:srgbClr val="000000"/>
                          </a:solidFill>
                          <a:latin typeface="Arial"/>
                        </a:rPr>
                        <a:t>970</a:t>
                      </a:r>
                    </a:p>
                  </a:txBody>
                  <a:tcPr marL="7520" marR="7520" marT="75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800" b="0" i="0" u="none" strike="noStrike">
                          <a:solidFill>
                            <a:srgbClr val="000000"/>
                          </a:solidFill>
                          <a:latin typeface="Arial"/>
                        </a:rPr>
                        <a:t>LES VAUTOURS DE SARREGUEMINES</a:t>
                      </a:r>
                    </a:p>
                  </a:txBody>
                  <a:tcPr marL="7520" marR="7520" marT="752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800" b="1" i="0" u="none" strike="noStrike" dirty="0">
                          <a:solidFill>
                            <a:srgbClr val="000000"/>
                          </a:solidFill>
                          <a:latin typeface="Arial"/>
                        </a:rPr>
                        <a:t>1802,03</a:t>
                      </a:r>
                    </a:p>
                  </a:txBody>
                  <a:tcPr marL="7520" marR="7520" marT="75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bl>
          </a:graphicData>
        </a:graphic>
      </p:graphicFrame>
      <p:graphicFrame>
        <p:nvGraphicFramePr>
          <p:cNvPr id="15" name="Tableau 14"/>
          <p:cNvGraphicFramePr>
            <a:graphicFrameLocks noGrp="1"/>
          </p:cNvGraphicFramePr>
          <p:nvPr/>
        </p:nvGraphicFramePr>
        <p:xfrm>
          <a:off x="428625" y="1857375"/>
          <a:ext cx="6096000" cy="1720072"/>
        </p:xfrm>
        <a:graphic>
          <a:graphicData uri="http://schemas.openxmlformats.org/drawingml/2006/table">
            <a:tbl>
              <a:tblPr/>
              <a:tblGrid>
                <a:gridCol w="401750"/>
                <a:gridCol w="1249889"/>
                <a:gridCol w="557986"/>
                <a:gridCol w="669583"/>
                <a:gridCol w="2589057"/>
                <a:gridCol w="627735"/>
              </a:tblGrid>
              <a:tr h="205133">
                <a:tc gridSpan="5">
                  <a:txBody>
                    <a:bodyPr/>
                    <a:lstStyle/>
                    <a:p>
                      <a:pPr algn="l" fontAlgn="b"/>
                      <a:r>
                        <a:rPr lang="fr-FR" sz="1200" b="1" i="1" u="none" strike="noStrike" dirty="0">
                          <a:latin typeface="Arial"/>
                        </a:rPr>
                        <a:t>Catégorie internationale F3F</a:t>
                      </a:r>
                      <a:r>
                        <a:rPr lang="fr-FR" sz="1200" b="0" i="1" u="none" strike="noStrike" dirty="0">
                          <a:latin typeface="Arial"/>
                        </a:rPr>
                        <a:t> (titre de champion de France)</a:t>
                      </a:r>
                      <a:endParaRPr lang="fr-FR" sz="1200" b="1" i="1" u="none" strike="noStrike" dirty="0">
                        <a:latin typeface="Arial"/>
                      </a:endParaRPr>
                    </a:p>
                  </a:txBody>
                  <a:tcPr marL="8374" marR="8374" marT="837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a:txBody>
                    <a:bodyPr/>
                    <a:lstStyle/>
                    <a:p>
                      <a:pPr algn="l" fontAlgn="b"/>
                      <a:endParaRPr lang="fr-FR" sz="900" b="0" i="0" u="none" strike="noStrike">
                        <a:latin typeface="Arial"/>
                      </a:endParaRPr>
                    </a:p>
                  </a:txBody>
                  <a:tcPr marL="8374" marR="8374" marT="8374" marB="0" anchor="b">
                    <a:lnL>
                      <a:noFill/>
                    </a:lnL>
                    <a:lnR>
                      <a:noFill/>
                    </a:lnR>
                    <a:lnT>
                      <a:noFill/>
                    </a:lnT>
                    <a:lnB w="12700" cap="flat" cmpd="sng" algn="ctr">
                      <a:solidFill>
                        <a:srgbClr val="000000"/>
                      </a:solidFill>
                      <a:prstDash val="solid"/>
                      <a:round/>
                      <a:headEnd type="none" w="med" len="med"/>
                      <a:tailEnd type="none" w="med" len="med"/>
                    </a:lnB>
                  </a:tcPr>
                </a:tc>
              </a:tr>
              <a:tr h="205133">
                <a:tc>
                  <a:txBody>
                    <a:bodyPr/>
                    <a:lstStyle/>
                    <a:p>
                      <a:pPr algn="ctr" fontAlgn="ctr"/>
                      <a:r>
                        <a:rPr lang="fr-FR" sz="1000" b="1" i="0" u="none" strike="noStrike">
                          <a:latin typeface="Arial"/>
                        </a:rPr>
                        <a:t>Place</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l" fontAlgn="ctr"/>
                      <a:r>
                        <a:rPr lang="fr-FR" sz="1000" b="1" i="0" u="none" strike="noStrike">
                          <a:latin typeface="Arial"/>
                        </a:rPr>
                        <a:t>Nom et Prénom</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000" b="1" i="0" u="none" strike="noStrike">
                          <a:latin typeface="Arial"/>
                        </a:rPr>
                        <a:t>LAM</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000" b="1" i="0" u="none" strike="noStrike">
                          <a:latin typeface="Arial"/>
                        </a:rPr>
                        <a:t>N° club</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000" b="1" i="0" u="none" strike="noStrike">
                          <a:latin typeface="Arial"/>
                        </a:rPr>
                        <a:t>Intitulé du club</a:t>
                      </a:r>
                    </a:p>
                  </a:txBody>
                  <a:tcPr marL="8374" marR="8374" marT="8374"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fr-FR" sz="1000" b="1" i="0" u="none" strike="noStrike">
                          <a:latin typeface="Arial"/>
                        </a:rPr>
                        <a:t>Résultat </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29041">
                <a:tc>
                  <a:txBody>
                    <a:bodyPr/>
                    <a:lstStyle/>
                    <a:p>
                      <a:pPr algn="ctr" fontAlgn="ctr"/>
                      <a:r>
                        <a:rPr lang="fr-FR" sz="900" b="1" i="0" u="none" strike="noStrike">
                          <a:latin typeface="Arial"/>
                        </a:rPr>
                        <a:t>1</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latin typeface="Arial"/>
                        </a:rPr>
                        <a:t>RONDEL Pierre</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AURA</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69</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BRIE ALPES SOARING (B.A.S.)</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a:latin typeface="Arial"/>
                        </a:rPr>
                        <a:t>5533</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041">
                <a:tc>
                  <a:txBody>
                    <a:bodyPr/>
                    <a:lstStyle/>
                    <a:p>
                      <a:pPr algn="ctr" fontAlgn="ctr"/>
                      <a:r>
                        <a:rPr lang="fr-FR" sz="900" b="1" i="0" u="none" strike="noStrike">
                          <a:latin typeface="Arial"/>
                        </a:rPr>
                        <a:t>2</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latin typeface="Arial"/>
                        </a:rPr>
                        <a:t>MERVELET Matthieu</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PACA</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755</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MODELE AIR CLUB DE CANNES</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a:latin typeface="Arial"/>
                        </a:rPr>
                        <a:t>5505</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041">
                <a:tc>
                  <a:txBody>
                    <a:bodyPr/>
                    <a:lstStyle/>
                    <a:p>
                      <a:pPr algn="ctr" fontAlgn="ctr"/>
                      <a:r>
                        <a:rPr lang="fr-FR" sz="900" b="1" i="0" u="none" strike="noStrike">
                          <a:latin typeface="Arial"/>
                        </a:rPr>
                        <a:t>3</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latin typeface="Arial"/>
                        </a:rPr>
                        <a:t>HONOR Julien</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OCC</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354</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TETE EN L AIR</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a:latin typeface="Arial"/>
                        </a:rPr>
                        <a:t>5232</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041">
                <a:tc>
                  <a:txBody>
                    <a:bodyPr/>
                    <a:lstStyle/>
                    <a:p>
                      <a:pPr algn="ctr" fontAlgn="ctr"/>
                      <a:r>
                        <a:rPr lang="fr-FR" sz="900" b="0" i="0" u="none" strike="noStrike">
                          <a:latin typeface="Arial"/>
                        </a:rPr>
                        <a:t>4</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latin typeface="Arial"/>
                        </a:rPr>
                        <a:t>LANES Sébastien</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PACA</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755</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MODELE AIR CLUB DE CANNES</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a:latin typeface="Arial"/>
                        </a:rPr>
                        <a:t>5196</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041">
                <a:tc>
                  <a:txBody>
                    <a:bodyPr/>
                    <a:lstStyle/>
                    <a:p>
                      <a:pPr algn="ctr" fontAlgn="ctr"/>
                      <a:r>
                        <a:rPr lang="fr-FR" sz="900" b="0" i="0" u="none" strike="noStrike">
                          <a:latin typeface="Arial"/>
                        </a:rPr>
                        <a:t>5</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latin typeface="Arial"/>
                        </a:rPr>
                        <a:t>GABANON Aubry</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IF</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972</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A. N. E. G.</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a:latin typeface="Arial"/>
                        </a:rPr>
                        <a:t>5153</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041">
                <a:tc>
                  <a:txBody>
                    <a:bodyPr/>
                    <a:lstStyle/>
                    <a:p>
                      <a:pPr algn="ctr" fontAlgn="ctr"/>
                      <a:r>
                        <a:rPr lang="fr-FR" sz="900" b="0" i="0" u="none" strike="noStrike">
                          <a:latin typeface="Arial"/>
                        </a:rPr>
                        <a:t>6</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latin typeface="Arial"/>
                        </a:rPr>
                        <a:t>MONET Olivier</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NA</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27</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dirty="0">
                          <a:solidFill>
                            <a:srgbClr val="000000"/>
                          </a:solidFill>
                          <a:latin typeface="Arial"/>
                        </a:rPr>
                        <a:t>MODEL ARVERT CLUB 17</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a:latin typeface="Arial"/>
                        </a:rPr>
                        <a:t>5079</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041">
                <a:tc>
                  <a:txBody>
                    <a:bodyPr/>
                    <a:lstStyle/>
                    <a:p>
                      <a:pPr algn="ctr" fontAlgn="ctr"/>
                      <a:r>
                        <a:rPr lang="fr-FR" sz="900" b="0" i="0" u="none" strike="noStrike">
                          <a:latin typeface="Arial"/>
                        </a:rPr>
                        <a:t>7</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latin typeface="Arial"/>
                        </a:rPr>
                        <a:t>LEGER Arnaud</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NA</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563</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V.D.P. BRIVE LES MILANS</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a:latin typeface="Arial"/>
                        </a:rPr>
                        <a:t>5072</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041">
                <a:tc>
                  <a:txBody>
                    <a:bodyPr/>
                    <a:lstStyle/>
                    <a:p>
                      <a:pPr algn="ctr" fontAlgn="ctr"/>
                      <a:r>
                        <a:rPr lang="fr-FR" sz="900" b="0" i="0" u="none" strike="noStrike">
                          <a:latin typeface="Arial"/>
                        </a:rPr>
                        <a:t>8</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a:latin typeface="Arial"/>
                        </a:rPr>
                        <a:t>DALL'AVA Hervé</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OCC</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354</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TETE EN L AIR</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a:latin typeface="Arial"/>
                        </a:rPr>
                        <a:t>5050</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041">
                <a:tc>
                  <a:txBody>
                    <a:bodyPr/>
                    <a:lstStyle/>
                    <a:p>
                      <a:pPr algn="ctr" fontAlgn="ctr"/>
                      <a:r>
                        <a:rPr lang="fr-FR" sz="900" b="0" i="0" u="none" strike="noStrike">
                          <a:latin typeface="Arial"/>
                        </a:rPr>
                        <a:t>9</a:t>
                      </a:r>
                    </a:p>
                  </a:txBody>
                  <a:tcPr marL="8374" marR="8374" marT="8374"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fr-FR" sz="900" b="0" i="0" u="none" strike="noStrike" dirty="0">
                          <a:latin typeface="Arial"/>
                        </a:rPr>
                        <a:t>HOURS Frederic</a:t>
                      </a:r>
                    </a:p>
                  </a:txBody>
                  <a:tcPr marL="8374" marR="8374" marT="8374" marB="0" anchor="ctr">
                    <a:lnL w="6350" cap="flat" cmpd="sng" algn="ctr">
                      <a:solidFill>
                        <a:srgbClr val="00000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IF</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0" i="0" u="none" strike="noStrike">
                          <a:solidFill>
                            <a:srgbClr val="000000"/>
                          </a:solidFill>
                          <a:latin typeface="Arial"/>
                        </a:rPr>
                        <a:t>972</a:t>
                      </a:r>
                    </a:p>
                  </a:txBody>
                  <a:tcPr marL="8374" marR="8374" marT="8374"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fr-FR" sz="900" b="0" i="0" u="none" strike="noStrike">
                          <a:solidFill>
                            <a:srgbClr val="000000"/>
                          </a:solidFill>
                          <a:latin typeface="Arial"/>
                        </a:rPr>
                        <a:t>A. N. E. G.</a:t>
                      </a:r>
                    </a:p>
                  </a:txBody>
                  <a:tcPr marL="8374" marR="8374" marT="8374" marB="0" anchor="ctr">
                    <a:lnL w="6350" cap="flat" cmpd="sng" algn="ctr">
                      <a:solidFill>
                        <a:srgbClr val="80808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ctr"/>
                      <a:r>
                        <a:rPr lang="fr-FR" sz="900" b="1" i="0" u="none" strike="noStrike" dirty="0">
                          <a:latin typeface="Arial"/>
                        </a:rPr>
                        <a:t>5049</a:t>
                      </a:r>
                    </a:p>
                  </a:txBody>
                  <a:tcPr marL="8374" marR="8374" marT="83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3258</TotalTime>
  <Words>1379</Words>
  <Application>Microsoft Office PowerPoint</Application>
  <PresentationFormat>Affichage à l'écran (4:3)</PresentationFormat>
  <Paragraphs>445</Paragraphs>
  <Slides>20</Slides>
  <Notes>1</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Diapositive 1</vt:lpstr>
      <vt:lpstr>  CLUB LEO LAGRANGE  SECTION AERO-MODELISME </vt:lpstr>
      <vt:lpstr>Réorganisation de la FFAM</vt:lpstr>
      <vt:lpstr>Nouvelle organisation régionale</vt:lpstr>
      <vt:lpstr>Notre site web  A la même époque, l’an passé, j’avais lancé un appel aux volontaires pour que quelqu’un veuille bien prendre la suite de Jacques parti définitivement au Portugal  http://aero.decines.free.fr/modelisme/  n’existe plus  Lionel à merveilleusement pris en main cette tache et nous a crée un nouveau site qui est tout simplement MAGNIFIQUE  BRAVO LIONEL  Vous trouvez désormais toutes les informations concernant le club sur : www.aerodecines.fr/</vt:lpstr>
      <vt:lpstr>La nouvelle loi drones</vt:lpstr>
      <vt:lpstr>La nouvelle loi drones</vt:lpstr>
      <vt:lpstr>Rappel de quelques événements 2017</vt:lpstr>
      <vt:lpstr>Résultats des championnats 2017</vt:lpstr>
      <vt:lpstr>Rappel d’événements 2017</vt:lpstr>
      <vt:lpstr>Rappel d’événements 2017</vt:lpstr>
      <vt:lpstr>Rappel d’événements 2017</vt:lpstr>
      <vt:lpstr>Rappel d’événements 2017</vt:lpstr>
      <vt:lpstr>Rappel d’événements 2017</vt:lpstr>
      <vt:lpstr>RAPPEL des REGLES de SECURITE de notre CLUB</vt:lpstr>
      <vt:lpstr>Diapositive 16</vt:lpstr>
      <vt:lpstr>Limitations des nuisances sonores</vt:lpstr>
      <vt:lpstr>Animations possibles en 2018</vt:lpstr>
      <vt:lpstr>Gestion du Club: APPEL AUX VOLONTAIRES     QUESTIONS DIVERSES  </vt:lpstr>
      <vt:lpstr>    Merci pour votre patience, encore un peu d’attention pour suivre maintenant la présentation: Concevoir et régler un modèle réduit  ensuite place aux réjouissances   et à vous tous  Bonnes fêtes de fin d’Année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Espace Aérien</dc:title>
  <dc:creator>Président CRAM 21</dc:creator>
  <cp:lastModifiedBy>bureaubis</cp:lastModifiedBy>
  <cp:revision>354</cp:revision>
  <dcterms:created xsi:type="dcterms:W3CDTF">2012-11-26T12:56:12Z</dcterms:created>
  <dcterms:modified xsi:type="dcterms:W3CDTF">2017-12-11T19:47:22Z</dcterms:modified>
</cp:coreProperties>
</file>